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ink/ink6.xml" ContentType="application/inkml+xml"/>
  <Override PartName="/ppt/notesSlides/notesSlide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3.xml" ContentType="application/vnd.openxmlformats-officedocument.presentationml.notesSlide+xml"/>
  <Override PartName="/ppt/ink/ink38.xml" ContentType="application/inkml+xml"/>
  <Override PartName="/ppt/ink/ink3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2" r:id="rId1"/>
    <p:sldMasterId id="2147484164" r:id="rId2"/>
    <p:sldMasterId id="2147484176" r:id="rId3"/>
    <p:sldMasterId id="2147484188" r:id="rId4"/>
    <p:sldMasterId id="2147484200" r:id="rId5"/>
    <p:sldMasterId id="2147484212" r:id="rId6"/>
    <p:sldMasterId id="2147484224" r:id="rId7"/>
  </p:sldMasterIdLst>
  <p:notesMasterIdLst>
    <p:notesMasterId r:id="rId75"/>
  </p:notesMasterIdLst>
  <p:sldIdLst>
    <p:sldId id="256" r:id="rId8"/>
    <p:sldId id="257" r:id="rId9"/>
    <p:sldId id="258" r:id="rId10"/>
    <p:sldId id="279" r:id="rId11"/>
    <p:sldId id="280" r:id="rId12"/>
    <p:sldId id="346" r:id="rId13"/>
    <p:sldId id="316" r:id="rId14"/>
    <p:sldId id="351" r:id="rId15"/>
    <p:sldId id="317" r:id="rId16"/>
    <p:sldId id="318" r:id="rId17"/>
    <p:sldId id="303" r:id="rId18"/>
    <p:sldId id="350" r:id="rId19"/>
    <p:sldId id="304" r:id="rId20"/>
    <p:sldId id="347" r:id="rId21"/>
    <p:sldId id="281" r:id="rId22"/>
    <p:sldId id="282" r:id="rId23"/>
    <p:sldId id="283" r:id="rId24"/>
    <p:sldId id="312" r:id="rId25"/>
    <p:sldId id="313" r:id="rId26"/>
    <p:sldId id="310" r:id="rId27"/>
    <p:sldId id="311" r:id="rId28"/>
    <p:sldId id="314" r:id="rId29"/>
    <p:sldId id="315" r:id="rId30"/>
    <p:sldId id="324" r:id="rId31"/>
    <p:sldId id="325" r:id="rId32"/>
    <p:sldId id="284" r:id="rId33"/>
    <p:sldId id="296" r:id="rId34"/>
    <p:sldId id="285" r:id="rId35"/>
    <p:sldId id="319" r:id="rId36"/>
    <p:sldId id="320" r:id="rId37"/>
    <p:sldId id="286" r:id="rId38"/>
    <p:sldId id="305" r:id="rId39"/>
    <p:sldId id="330" r:id="rId40"/>
    <p:sldId id="336" r:id="rId41"/>
    <p:sldId id="297" r:id="rId42"/>
    <p:sldId id="287" r:id="rId43"/>
    <p:sldId id="321" r:id="rId44"/>
    <p:sldId id="331" r:id="rId45"/>
    <p:sldId id="348" r:id="rId46"/>
    <p:sldId id="337" r:id="rId47"/>
    <p:sldId id="338" r:id="rId48"/>
    <p:sldId id="339" r:id="rId49"/>
    <p:sldId id="340" r:id="rId50"/>
    <p:sldId id="341" r:id="rId51"/>
    <p:sldId id="342" r:id="rId52"/>
    <p:sldId id="343" r:id="rId53"/>
    <p:sldId id="344" r:id="rId54"/>
    <p:sldId id="345" r:id="rId55"/>
    <p:sldId id="298" r:id="rId56"/>
    <p:sldId id="290" r:id="rId57"/>
    <p:sldId id="291" r:id="rId58"/>
    <p:sldId id="306" r:id="rId59"/>
    <p:sldId id="302" r:id="rId60"/>
    <p:sldId id="308" r:id="rId61"/>
    <p:sldId id="309" r:id="rId62"/>
    <p:sldId id="322" r:id="rId63"/>
    <p:sldId id="329" r:id="rId64"/>
    <p:sldId id="332" r:id="rId65"/>
    <p:sldId id="333" r:id="rId66"/>
    <p:sldId id="334" r:id="rId67"/>
    <p:sldId id="299" r:id="rId68"/>
    <p:sldId id="293" r:id="rId69"/>
    <p:sldId id="294" r:id="rId70"/>
    <p:sldId id="300" r:id="rId71"/>
    <p:sldId id="307" r:id="rId72"/>
    <p:sldId id="349" r:id="rId73"/>
    <p:sldId id="335" r:id="rId7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656" autoAdjust="0"/>
  </p:normalViewPr>
  <p:slideViewPr>
    <p:cSldViewPr>
      <p:cViewPr varScale="1">
        <p:scale>
          <a:sx n="86" d="100"/>
          <a:sy n="86" d="100"/>
        </p:scale>
        <p:origin x="1056"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s>
</file>

<file path=ppt/ink/ink1.xml><?xml version="1.0" encoding="utf-8"?>
<inkml:ink xmlns:inkml="http://www.w3.org/2003/InkML">
  <inkml:definitions>
    <inkml:context xml:id="ctx0">
      <inkml:inkSource xml:id="inkSrc0">
        <inkml:traceFormat>
          <inkml:channel name="X" type="integer" max="11196" units="cm"/>
          <inkml:channel name="Y" type="integer" max="700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2-02-21T01:19:51.123"/>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B45CF82-0E0F-447B-BC75-2E1313A13F57}" emma:medium="tactile" emma:mode="ink">
          <msink:context xmlns:msink="http://schemas.microsoft.com/ink/2010/main" type="writingRegion" rotatedBoundingBox="30030,10899 30117,10899 30117,11014 30030,11014"/>
        </emma:interpretation>
      </emma:emma>
    </inkml:annotationXML>
    <inkml:traceGroup>
      <inkml:annotationXML>
        <emma:emma xmlns:emma="http://www.w3.org/2003/04/emma" version="1.0">
          <emma:interpretation id="{8080B5B4-6094-4C4C-8CA0-90EB4D11E650}" emma:medium="tactile" emma:mode="ink">
            <msink:context xmlns:msink="http://schemas.microsoft.com/ink/2010/main" type="paragraph" rotatedBoundingBox="30030,10899 30117,10899 30117,11014 30030,11014" alignmentLevel="1"/>
          </emma:interpretation>
        </emma:emma>
      </inkml:annotationXML>
      <inkml:traceGroup>
        <inkml:annotationXML>
          <emma:emma xmlns:emma="http://www.w3.org/2003/04/emma" version="1.0">
            <emma:interpretation id="{D89EDB5C-696A-42EE-8027-1C9D88E73FEE}" emma:medium="tactile" emma:mode="ink">
              <msink:context xmlns:msink="http://schemas.microsoft.com/ink/2010/main" type="line" rotatedBoundingBox="30030,10899 30117,10899 30117,11014 30030,11014"/>
            </emma:interpretation>
          </emma:emma>
        </inkml:annotationXML>
        <inkml:traceGroup>
          <inkml:annotationXML>
            <emma:emma xmlns:emma="http://www.w3.org/2003/04/emma" version="1.0">
              <emma:interpretation id="{CCC8C61B-FFE3-4893-A330-45728F1EA791}" emma:medium="tactile" emma:mode="ink">
                <msink:context xmlns:msink="http://schemas.microsoft.com/ink/2010/main" type="inkWord" rotatedBoundingBox="30030,10899 30117,10899 30117,11014 30030,11014"/>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0 115 0,'0'0'0,"0"0"0,0 0 0,0 0 16,0 0-1,0 0-15,0 0 0,0 0 16,0 0-16,0 0 16,0 0-1,0 0-15,7-40 16,-3 32-16,4-3 15,4-1 1,4-4 0,4 0-16,0 4 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11196" units="cm"/>
          <inkml:channel name="Y" type="integer" max="700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2-02-21T05:37:35.505"/>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CBE426CA-0758-47A5-8BB6-52AE071A309A}" emma:medium="tactile" emma:mode="ink">
          <msink:context xmlns:msink="http://schemas.microsoft.com/ink/2010/main" type="writingRegion" rotatedBoundingBox="26540,12169 27100,12169 27100,13447 26540,13447"/>
        </emma:interpretation>
      </emma:emma>
    </inkml:annotationXML>
    <inkml:traceGroup>
      <inkml:annotationXML>
        <emma:emma xmlns:emma="http://www.w3.org/2003/04/emma" version="1.0">
          <emma:interpretation id="{E1BD1759-7B3E-4974-B877-F045BC0ABEC2}" emma:medium="tactile" emma:mode="ink">
            <msink:context xmlns:msink="http://schemas.microsoft.com/ink/2010/main" type="paragraph" rotatedBoundingBox="26540,12169 27100,12169 27100,13447 26540,13447" alignmentLevel="1"/>
          </emma:interpretation>
        </emma:emma>
      </inkml:annotationXML>
      <inkml:traceGroup>
        <inkml:annotationXML>
          <emma:emma xmlns:emma="http://www.w3.org/2003/04/emma" version="1.0">
            <emma:interpretation id="{7B30A494-8C08-497C-A95B-3CB151C9A830}" emma:medium="tactile" emma:mode="ink">
              <msink:context xmlns:msink="http://schemas.microsoft.com/ink/2010/main" type="line" rotatedBoundingBox="26540,12169 27100,12169 27100,13447 26540,13447"/>
            </emma:interpretation>
          </emma:emma>
        </inkml:annotationXML>
        <inkml:traceGroup>
          <inkml:annotationXML>
            <emma:emma xmlns:emma="http://www.w3.org/2003/04/emma" version="1.0">
              <emma:interpretation id="{36D7072C-B599-478F-A071-5CA94F6A862A}" emma:medium="tactile" emma:mode="ink">
                <msink:context xmlns:msink="http://schemas.microsoft.com/ink/2010/main" type="inkWord" rotatedBoundingBox="26540,12169 26555,12169 26555,12184 26540,12184"/>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-545-1263 0,'0'0'0</inkml:trace>
        </inkml:traceGroup>
        <inkml:traceGroup>
          <inkml:annotationXML>
            <emma:emma xmlns:emma="http://www.w3.org/2003/04/emma" version="1.0">
              <emma:interpretation id="{F54E9AAF-7B63-4D28-BCE0-32FCB6BFFA20}" emma:medium="tactile" emma:mode="ink">
                <msink:context xmlns:msink="http://schemas.microsoft.com/ink/2010/main" type="inkWord" rotatedBoundingBox="27085,13432 27100,13432 27100,13447 27085,13447"/>
              </emma:interpretation>
              <emma:one-of disjunction-type="recognition" id="oneOf1">
                <emma:interpretation id="interp5" emma:lang="" emma:confidence="1">
                  <emma:literal/>
                </emma:interpretation>
              </emma:one-of>
            </emma:emma>
          </inkml:annotationXML>
          <inkml:trace contextRef="#ctx0" brushRef="#br0" timeOffset="-8872.1929">0 0 0,'0'0'0</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7:28.888"/>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9BD70B6F-B24A-40F6-A5AF-80DFFF7155CE}" emma:medium="tactile" emma:mode="ink">
          <msink:context xmlns:msink="http://schemas.microsoft.com/ink/2010/main" type="inkDrawing" rotatedBoundingBox="14724,3885 15255,1318 17236,1728 16705,4295" semanticType="enclosure" shapeName="Other"/>
        </emma:interpretation>
      </emma:emma>
    </inkml:annotationXML>
    <inkml:trace contextRef="#ctx0" brushRef="#br0">1047 27 75 0,'-3'-4'58'16,"-5"-10"7"-16,3 11-11 16,0 1-2-16,-3-1-14 15,7 3-9 1,-1 0-10-16,0 0-3 16,-1 0-4-16,-11 2-3 0,0 1-3 15,-42 24-2-15,40-13-1 16,0 4-2-16,-2-2 1 15,4 1 0-15,-3 4 4 16,-4 0 2-16,0 1 1 16,-4 0 1-16,-1 2-4 15,-4 3 0-15,-5 0 0 16,1-1-2-16,-7-1 1 0,3-4-1 16,-2 6-3-16,-3-1 1 15,6-2 0-15,4 1 1 0,4 2 0 16,0 2 1-16,7 0-2 31,0-1-1-31,-1 3 0 16,3-1 0-16,1 0 1 0,1 5 1 0,7 0 1 15,-3-1 1-15,-1 5 0 16,4-10-1-16,-5 3 0 16,3 3-2-16,1-1 1 15,-6 2-1 1,1-2-1-16,7-1-1 15,-3-1 2 1,4 1-2-16,-2-1-1 0,-1 0 0 16,1 0-1-1,-2 2 2-15,6 4 2 0,-5 0 1 0,1 0 2 16,5 0-1-16,9 4-1 16,-9-5-2-1,14 1-1-15,0-2-2 0,-15-8 2 16,17 5 2-16,-10 2-1 15,8 3 1-15,14 5-2 16,-12 0 0-16,7-1 0 16,-7-2 2-16,-4-2 3 15,8-1-1-15,-2 2 1 16,10 4-1-16,-5-1 0 16,-2-2 0-16,-1 3-2 15,-3-5 2-15,2 0 1 16,0-1 3-16,1-9-2 15,-1 0 0-15,3-5-3 16,4 3-1-16,3-1-2 16,-4-2 1-16,3-4 4 0,0 2 3 15,6-4 9-15,5 1 1 0,2-2 5 16,2-2 2 0,-1-1 5-16,3-4 0 0,-4 6-5 15,-5-6-6-15,7-1-8 16,-12-3-3-16,5-4-5 31,2-1-3-31,-5 0 2 0,4 5 0 16,-6 0 4-1,5-7 3-15,-3 4 2 0,7 0 2 16,-1-7-2-16,-1 11 1 16,-1-7-3-16,-3-7 0 15,6 8-2-15,-1-5 2 0,7-3-4 16,5 2 0-16,-2-7 0 15,1-2-3-15,-2 3 2 16,-9-3-1-16,-4 1-1 16,-2 0 0-16,-14-5 3 15,9 4-1-15,-6-2-2 16,-5 1-1-16,7 8-3 16,-9-10 1-16,5 7 3 15,2-3 1-15,0-7 2 16,2 0 0-16,4-1 0 0,-1-3-2 0,1 1 1 15,2-7 1-15,-6-1-1 16,2 1 3-16,-2-6-2 16,4 7-2-16,-1 1-2 31,0-1 1-31,-1-1 2 16,-2-4 1-16,4 4 0 0,-1-3 0 15,6 2-3-15,-3 5 3 0,-5-8 3 16,6 5-2-16,-12-5 1 15,0-5 0-15,1 2-3 16,-14-7 2-16,3-3-2 16,4 2-1-16,-6-3 0 15,14-4 0-15,-10 2 1 16,1-2-1-16,2 9 3 16,-3 2 0-16,-5-2 1 15,-2 7 0-15,-1-3 0 16,3 4 0-1,0 4-1-15,-2-3 0 16,-1 4-4-16,-6-7-2 0,9 2 0 16,-5 2 1-16,-5-7 1 15,4 6 1-15,3-4 1 16,-4 1 0-16,6-2 0 16,-4 1 0-16,-11 3 1 15,5 1-3-15,-5 5 0 16,-3 0-2-16,4 3-2 0,6 3 0 15,-5 0 2-15,1 2 2 16,-5-1 6-16,-1-1 3 16,0 7-1-16,5-1-3 0,-2 4-3 15,-5-5-3-15,3-2 3 16,-4 4 1-16,-2-6 4 16,5 7-1-16,-3 2 1 31,-4-5 0-31,2 6-1 15,1-3 2-15,-1 0 1 16,5 2-1-16,-4 0-3 0,4 3-1 16,-6-4-5-16,5 4 1 15,8 5 0-15,-9-4-2 16,7 5-3-16,-4 5-2 0,-11-4 3 16,4 2 1-16,-5 5 3 15,-12-3 0-15,-2 0-3 16,-4 2 1-16,2-2 2 15,7 3 0-15,8 5 5 16,-1-8-1-16,3 6-3 0,0 2-1 16,4-1-2-16,1 5-3 31,6 0-4-31,1-6-4 16,4 10-22-16,4-5-40 0,1 0-159 15</inkml:trace>
  </inkml:traceGroup>
</inkml:ink>
</file>

<file path=ppt/ink/ink12.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7:30.982"/>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5498F3DA-46C4-4AAB-BEB7-C78FC9CF2E7D}" emma:medium="tactile" emma:mode="ink">
          <msink:context xmlns:msink="http://schemas.microsoft.com/ink/2010/main" type="inkDrawing" rotatedBoundingBox="15691,1461 21664,1297 21740,4078 15767,4241" semanticType="enclosure" shapeName="Other"/>
        </emma:interpretation>
      </emma:emma>
    </inkml:annotationXML>
    <inkml:trace contextRef="#ctx0" brushRef="#br0">1264 142 97 0,'-6'-1'69'0,"-5"-3"11"0,0 1-22 15,-2 2-13-15,0 1-11 16,-1 0-14-16,0 0-2 0,-6 3-4 16,3 2 1-16,-9 4-1 15,4 4-2-15,-2 3-4 16,-9 1 0-16,1 3-3 16,-6 2 0-16,-13 0 0 15,4-4-1-15,-4 10 1 16,4-5 0-1,8 1 10-15,4 3 5 0,0-8 10 0,2 0 4 32,3 6-3-32,2-1-3 0,5 0-8 0,3 5-4 15,-2-2-5 1,-3 2-2-16,2 1-1 16,-2 0 0-16,-5 5 1 15,7 0 1-15,-12 7 2 16,-3 1 0-16,4 6 0 15,-9 1-1-15,5-3-4 16,3 0-5-16,3-1-4 16,5-3-6-16,3 0-3 15,2 5-2-15,6-5-3 16,2 8-3-16,6 1 2 0,1 2 4 0,3 10 5 16,-1 0 3-16,3 1 2 15,1 0 0-15,1-7-1 16,6-1 1-16,-1-6 0 15,1 0-1-15,1-1 0 16,-3-3 0-16,9 6 6 16,0-2 4-1,3 0 2-15,1-2 1 16,7 1-2-16,3 4-6 0,19-5-1 16,2-1 0-1,3 0-1-15,3-10 1 0,-15-3 0 16,0 0 1-16,0-8-1 15,-9 2 2-15,-1-5 0 16,1 1 4-16,-1-2 8 16,9 1 0-16,2-5 0 15,1 0 3-15,9-2 7 16,4 1 3-16,11 1 0 0,5-3-5 16,-9-8-17-16,-4 1-3 0,-16-7 0 15,-2 1-1-15,7 0 4 31,-8-3 1-31,5-1-1 16,-1-2 0-16,-7-5-3 16,3 0 1-16,0 1 1 15,5-1 0-15,11 4 0 16,-3-6 2-16,-1-1 0 0,-2-2 1 16,-15-6 1-16,4 2-2 15,-4-3 0-15,-7-2-1 16,2 0-3-16,-5-4 1 0,1 9-3 15,-2-6 1 1,-1 3 2-16,-1 1 0 0,4-7 2 16,-2 1 1-16,1-9-1 15,1 1 0 1,-2-6 1-16,2 4-2 0,5-4 1 16,2-4-1-16,3-4 3 15,-2-4 0-15,0 7 1 16,-8-1 2-16,-7 1-3 0,1 2 1 31,-7 1 1-31,-5-1-3 0,4 1 0 16,4-1-1-16,-6-4 0 15,6 0 2-15,-3-3 1 16,-4-4 1-16,-6-6 3 16,-1 0 2-16,-4 3 3 15,-8 4 1-15,16 10 3 16,-15-1 1-16,1 5 2 15,5-2-2-15,-17-8-1 0,17 5-5 16,-3-3-2-16,0 3 1 0,2-3 1 16,-9 0 3-16,-4-2 6 15,-1-1 3 1,-4 5 6-16,1 0-1 0,1 6-3 16,-5 4-4-16,5 2-5 15,-5 4-1-15,3-3-2 16,-2-1 2-16,-1 4 3 15,2-1 1-15,-2 2 2 16,-1 3-2-16,0-3-7 31,4 5-3-31,0-2-5 16,0-5-3-16,2 2-4 0,-5-3-1 0,1 1-1 16,-9-1-1-16,-8 0-4 15,-11-4-4-15,-10-1-6 16,0 5-2-16,9 3-4 15,12 8 2-15,8 1-14 16,6 2-13-16,0 5-59 0,5 0-46 16,2 11-140-1,1 5-39-15</inkml:trace>
    <inkml:trace contextRef="#ctx0" brushRef="#br0" timeOffset="3882.0969">4434 1259 183 0,'-8'-6'107'16,"-4"-4"-23"-16,6-4-6 15,-10 0 6-15,-1-1 53 16,-4-1 6-16,-11-1 7 16,5-1-22-16,-11 1-56 15,3 1-7-15,-10-2-20 16,4 5-2-16,1-4-10 0,-3-2-9 16,3 5-10-16,-8-7-12 15,-8 8-14-15,-6 5-4 16,-17-6 0-1,-6 6 6-15,-20-2 17 0,-7-7 15 16,9 6 16-16,7-7 9 0,25 2-1 16,12-3-9-16,1 1-2 15,-10-2-6-15,-20-1-9 16,-6 2-5-16,-8 3-16 16,8 0-5-1,14 8-2-15,-2 0 1 16,8 0-1-16,-9 2 2 15,-14-7 4-15,10 0 2 16,-4 0 3-16,14 4 0 16,23 9-2-16,3 0-2 15,0 2-7-15,-1-2 0 0,-12-4-1 16,-14 1 1-16,-12 5 4 16,3 1 0-16,1 0-1 31,9 2 0-31,17-2-3 15,-6 3-1-15,1-2 0 16,-7 0 2-16,-17 1 3 0,5 0-1 16,-1 3 0-16,7-2-2 15,13 2 1-15,4 3 1 16,4-3 1-16,-4 0 0 0,-13 0-3 16,-13 0-1-16,-8 8 1 15,6 0 0-15,6 0 1 16,10 0 1-16,12-3-1 0,-3 8 0 15,-6-4 0-15,-8 1-1 16,-14 4-1-16,2 0 3 16,6 8 0-16,7-1 0 15,9 0 1-15,7-2-4 16,9-2-2-16,-2 10-2 0,-15-11-2 16,-7 8 0-16,-6 2-2 15,4-4 2-15,18 13 2 31,6-5 1-31,9 4 0 16,10 4-2-16,11-5-8 16,3 12-1-16,7-1-4 15,0-2-1-15,10 10 2 16,0-9 0-16,8-1 3 0,1-1 1 16,3-7 3-16,11 1-1 15,7-2 0-15,7 4 1 0,15-1 2 16,3 1 2-16,18 0 4 15,9-1 2-15,8-1 0 16,3 0 2-16,-9-8-1 16,-4-8-2-16,4-11 6 15,6-3 20-15,33-3 9 16,7 4 0 0,-6-1-5-16,-9-9-23 0,-22 8-4 15,-1-11 3-15,20 4 6 16,12 5 9-16,-7-9 7 15,-6 2-1-15,-13-6-4 16,-2-6-4-16,26-1-9 16,6 7-1-16,-9 0-4 15,-3 3-1-15,-31 0 2 16,-16-4 1-16,2 6 2 31,-33-2 0-31,1 2 2 0,107 4-2 0,-9-4 2 0,11 7 3 16,-60-9 5-1,-4 0 6-15,25 7 8 0,2-7 0 0,-8-5 5 16,-2-5-2-16,-19-3-8 31,-2 2-7-31,4-3-12 0,3 0-4 0,17-6 3 16,2 8 0-16,-11 1 4 16,-3-2-1-16,-23 2-1 15,-1-5-1 1,4 3 3-16,2-1 4 15,7-7 1-15,-1 5 4 16,-2-8 4-16,-7 0-3 0,-16 2 2 16,-7 0 0-1,-6-6-5-15,1 6 3 0,4 1 3 16,1-4 2-16,-4 1 4 16,0-1-1-16,-7-6-1 15,2 7 0-15,-1-3-1 0,11 5 0 16,-1-3-2-1,-7-7-3-15,6 0-2 0,-15-6-1 16,3 1-1-16,-3-3 0 16,-8 0 4-16,-4 2 4 15,-5-5 10-15,-2 0 5 0,-2 0-1 32,5 0-3-32,-2 3-9 15,4 5-2-15,1 2-1 16,-7 5-1-16,0 6 0 15,-5-2-3-15,0 5-2 16,0 5-1-16,-3-1-4 0,0 9-10 16,0 0-64-1,0 4-92-15,0 2-227 0</inkml:trace>
  </inkml:traceGroup>
</inkml:ink>
</file>

<file path=ppt/ink/ink13.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7:36.854"/>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FB61951C-8E17-4E9E-924C-3FC0C351D997}" emma:medium="tactile" emma:mode="ink">
          <msink:context xmlns:msink="http://schemas.microsoft.com/ink/2010/main" type="writingRegion" rotatedBoundingBox="15180,639 22848,524 22863,1520 15195,1636"/>
        </emma:interpretation>
      </emma:emma>
    </inkml:annotationXML>
    <inkml:traceGroup>
      <inkml:annotationXML>
        <emma:emma xmlns:emma="http://www.w3.org/2003/04/emma" version="1.0">
          <emma:interpretation id="{61FCDC85-2C0D-4D3F-88B5-26AFF43F421C}" emma:medium="tactile" emma:mode="ink">
            <msink:context xmlns:msink="http://schemas.microsoft.com/ink/2010/main" type="paragraph" rotatedBoundingBox="15180,639 22848,524 22863,1520 15195,1636" alignmentLevel="1"/>
          </emma:interpretation>
        </emma:emma>
      </inkml:annotationXML>
      <inkml:traceGroup>
        <inkml:annotationXML>
          <emma:emma xmlns:emma="http://www.w3.org/2003/04/emma" version="1.0">
            <emma:interpretation id="{EC90582B-A577-47C3-981D-ABA785C1F347}" emma:medium="tactile" emma:mode="ink">
              <msink:context xmlns:msink="http://schemas.microsoft.com/ink/2010/main" type="line" rotatedBoundingBox="15180,639 22848,524 22863,1520 15195,1636"/>
            </emma:interpretation>
          </emma:emma>
        </inkml:annotationXML>
        <inkml:traceGroup>
          <inkml:annotationXML>
            <emma:emma xmlns:emma="http://www.w3.org/2003/04/emma" version="1.0">
              <emma:interpretation id="{60398A7E-1BD8-42EA-83C7-6F7B2482F0C1}" emma:medium="tactile" emma:mode="ink">
                <msink:context xmlns:msink="http://schemas.microsoft.com/ink/2010/main" type="inkWord" rotatedBoundingBox="15183,894 16120,880 16129,1482 15193,1496"/>
              </emma:interpretation>
            </emma:emma>
          </inkml:annotationXML>
          <inkml:trace contextRef="#ctx0" brushRef="#br0">-2573 371 10 0,'0'7'4'0,"0"6"3"0,-2 1 8 31,2 0 21-31,0 7 1 16,6 8-3-16,2 4-2 0,3 5-15 16,1-3 2-16,-1 2-1 0,0-5-2 15,-2 5-2-15,1-4-2 0,-4-4 1 16,-1-1 0-16,-3-10 0 31,1 3 0-31,-1-9 5 16,-2-2 3-16,0-5 11 15,-4-5 3-15,3 0-3 0,1-2-5 16,0 1-16 0,0-1-9-16,-2 0-4 15,1-4-3-15,-3-23 0 0,-8-39 2 16,4 36-1-1,-2 0 1-15,1 3-2 0,-4-6 1 0,5 5-1 16,-2 1 2 0,4 1-1-16,3-3 1 15,1 4 1-15,2-1-1 0,0 1 1 16,2-1-1-16,4 5-1 16,0-1 1-1,10 6-3-15,-4 7 0 16,2 5-2-16,0 4-1 15,7 13 1-15,6 8 0 0,3 12 4 16,2-1 4-16,-3 6 1 0,-7 1 2 16,-3 3 1-16,-1 1-1 15,-10-10 1-15,0-6 1 16,-5-9 2 0,-5-2 0-16,-4-2 2 15,3-3 0-15,-4-1-1 16,3-5 1-16,-1-3-1 15,3 0 0-15,1-1-3 16,-1-1-2-16,0 1-3 16,1-1-3-16,-2-4-1 15,-8-18 0-15,-15-43 0 0,26 41 1 16,2-1 1-16,1 5-1 0,3-5 1 16,1 0-1-16,5-5 1 15,1-2-1-15,3 6 1 16,5 1 0-16,-4 6-2 15,2 3 1-15,5 4 1 16,-6 3 0-16,-2 9 2 16,1 4 0-1,2 9 1-15,1 3 2 0,2 9 1 16,0 2 2 0,-8 12 3-16,7 12 1 15,-3 5 0-15,-1 1-2 16,-6-8-3-16,-3-10 1 0,-3-5-1 15,-3-3 2-15,3-2-4 16,1-3-4-16,-3-7-46 16,5 2-73-16</inkml:trace>
          <inkml:trace contextRef="#ctx0" brushRef="#br0" timeOffset="226.4579">-1740 507 161 0,'9'13'90'0,"7"11"-23"0,2 1-38 15,-4-4-12-15,1-1-15 16,-1 3-1-1,-5 1-9-15,1-4-74 16</inkml:trace>
        </inkml:traceGroup>
        <inkml:traceGroup>
          <inkml:annotationXML>
            <emma:emma xmlns:emma="http://www.w3.org/2003/04/emma" version="1.0">
              <emma:interpretation id="{C864F743-9992-4E85-AAD1-68D8DB829AEF}" emma:medium="tactile" emma:mode="ink">
                <msink:context xmlns:msink="http://schemas.microsoft.com/ink/2010/main" type="inkWord" rotatedBoundingBox="17758,665 19079,645 19090,1313 17768,1333"/>
              </emma:interpretation>
              <emma:one-of disjunction-type="recognition" id="oneOf0">
                <emma:interpretation id="interp0" emma:lang="" emma:confidence="1">
                  <emma:literal/>
                </emma:interpretation>
              </emma:one-of>
            </emma:emma>
          </inkml:annotationXML>
          <inkml:trace contextRef="#ctx0" brushRef="#br0" timeOffset="1627.5909">116 614 29 0,'-1'3'40'15,"-1"5"1"-15,2 1 8 16,2 4 1-16,2-2-4 0,0-3 3 16,0-1-3-16,-2-6-5 15,-2-1-8-15,0 0-1 16,-2 0-1-16,1-1-6 16,-1-1-9-1,1 0-7-15,-1 1-8 16,-1-15-2-16,-13-54 1 0,6 41-1 15,-4-8-1-15,0 4 1 16,2-4-2 0,1-2-2-16,-1-6 1 15,0-3-1-15,3 0-1 0,1 1 0 0,8 10-1 16,0 2-1 0,5 12 2-16,1 11-1 0,4-3 2 15,-1 6 1-15,1-1 1 16,4-1 0-16,0 11 0 15,5 3 1-15,4 4-1 16,-1 9 0 0,2 8 2-16,-2 6 0 0,-4 11 1 15,-2-1 1-15,-5 1 1 16,-3-9 1-16,-5 3 0 16,0-9 2-16,-6-12 3 15,3 7 1-15,-3-13 4 0,-5-2 2 16,3 2 3-16,-1-8 3 15,1-3-3-15,2-5-5 16,1 7-12-16,1-1-5 16,-1-3-6-16,-1-14 1 15,-2-51 3-15,5 41 0 16,5-3 1 0,0-3-1-16,3 3 0 0,3-3 1 0,6 2-1 15,4 3 1-15,11 3 0 16,0 6 0-16,4 5 2 15,-2 3 2-15,-2 7 3 16,6 4 7-16,-11 9 8 16,0 10 4-16,-8 18 13 15,5 10 8-15,0 20 15 16,-5 7 5-16,5 7-4 16,-14-2-8-16,-4-12-18 15,2-9-8-15,-5-18-3 16,-1-12 0-16,1-12 11 15,-1-4 1-15,-2-10-11 16,0-2-26 0,-2 1-133-16,2-1-31 15</inkml:trace>
          <inkml:trace contextRef="#ctx0" brushRef="#br0" timeOffset="2024.5532">1023 225 196 0,'17'-5'89'0,"22"-3"-40"0,-6 3-23 0,-1 7-11 16,-13 1 1-16,-13 5 6 15,2 13 4-15,-1 9 9 16,1 7 1 0,-2 11 0-16,-6-5 2 15,-5-8-7-15,5 1-4 16,0-12-3-16,0-5-1 15,5-4 6-15,0-4 10 0,6 0 7 16,3-5-2-16,1-6-8 16,-1-4-10-16,5-4-12 15,3-4-10-15,6-2-134 16</inkml:trace>
        </inkml:traceGroup>
        <inkml:traceGroup>
          <inkml:annotationXML>
            <emma:emma xmlns:emma="http://www.w3.org/2003/04/emma" version="1.0">
              <emma:interpretation id="{734E1C77-9009-4AF1-A93C-82214D5E8D1D}" emma:medium="tactile" emma:mode="ink">
                <msink:context xmlns:msink="http://schemas.microsoft.com/ink/2010/main" type="inkWord" rotatedBoundingBox="21116,550 22848,524 22863,1520 21131,1546"/>
              </emma:interpretation>
              <emma:one-of disjunction-type="recognition" id="oneOf1">
                <emma:interpretation id="interp1" emma:lang="" emma:confidence="0.5">
                  <emma:literal>M</emma:literal>
                </emma:interpretation>
                <emma:interpretation id="interp2" emma:lang="" emma:confidence="0">
                  <emma:literal>m</emma:literal>
                </emma:interpretation>
                <emma:interpretation id="interp3" emma:lang="" emma:confidence="0">
                  <emma:literal>.</emma:literal>
                </emma:interpretation>
                <emma:interpretation id="interp4" emma:lang="" emma:confidence="0">
                  <emma:literal>N</emma:literal>
                </emma:interpretation>
                <emma:interpretation id="interp5" emma:lang="" emma:confidence="0">
                  <emma:literal>,</emma:literal>
                </emma:interpretation>
              </emma:one-of>
            </emma:emma>
          </inkml:annotationXML>
          <inkml:trace contextRef="#ctx0" brushRef="#br0" timeOffset="3365.5316">3465 501 141 0,'0'0'88'0,"-9"0"-9"0,4 0-15 16,3-2-29-16,1 0-11 15,-1 1-10-15,1-1-3 16,-1 1-2-16,1-1 0 0,-1-4-4 16,-3-10 0-16,-16-46 0 31,10 30 1-31,2-2 1 15,-1-1-1-15,-1-6-1 16,1-1 0-16,6 1-4 16,4 3 0-16,9-1-3 0,2 4-2 0,7 3 2 31,4-3 0-31,7 11 1 16,0 1 0-16,4-1-1 0,8 5 1 15,10 4 0-15,-14 14 1 31,-18-1 9-31,0 2 3 0,50 13 11 0,-13 11 3 0,-17 17 2 16,-19 5-1-16,-8 10 0 16,1 5-1-16,-11 7 2 15,-4 1-2-15,-6-6 1 0,0-8 3 16,5-19 4 0,-3-10 3-16,1-18 13 15,3-5 0-15,-1-6-15 0,1 1-10 31,2 1-27-31,0-1-9 16,4-30-1-16,2-51 2 0,-6 29 3 16,0 3 0-16,10 3 0 15,1 0-2-15,3 4-1 16,4-2-2-16,-7 6-2 16,9 2-1-16,-2 4 0 15,1 9-2-15,10 9-2 16,-7 1 0-16,5 15 10 15,2 3 10-15,-2 12 22 0,3 12 6 16,-4 13-1-16,-2 4-3 0,-5 23-8 16,0 0 0-16,-6 8-4 15,-7-3 0-15,-8-12-1 16,-4-5 2-16,-4-16 3 16,-1-10 2-16,3-7 0 31,0-7-2-31,-1-9 2 15,2 4-1-15,3-12-7 0,0 2-11 16,4-2-66-16,-1 1-85 16,-1-1-65-16</inkml:trace>
          <inkml:trace contextRef="#ctx0" brushRef="#br0" timeOffset="4191.1468">4570 408 176 0,'4'-9'80'15,"8"-17"-29"-15,0-3-14 16,9 4-8-16,0-2-4 16,3 9-12-16,3 6-4 0,-3 12-7 15,0 4 1-15,-7 17 2 16,-3 5 4-16,-7 9 3 15,-6 3 0-15,-4 10-1 16,-6-4-4-16,-4-7 1 16,3 1 1-16,-6-16 3 15,5-2 2-15,2-8 5 0,-1-5 3 0,9-7 20 32,-1 0 4-32,0-2-30 0,2 0-15 15,0 1-32-15,0-1-12 16,0 1 21-16,5-2 6 15,14-9 7-15,43-24 1 16,-36 28 0-16,6 0 0 0,3 8 2 16,9 5 1-16,4 10 5 15,-6 3 4-15,-4 8 4 16,-9-3 1-16,-17 3 6 31,3 4 7-31,-15 0 48 16,-7-1 27-16,-13-2 27 0,-3-4 2 15,-10-4-2-15,-12-5-9 16,1 2-1-16,-4-2 4 16,3-6-28-16,10-3-11 0,6-5-23 15,1 0-10-15,2-2-20 16,1-6-10-16,7 0-20 16,2-1-10-16,13 6-45 15,3 3-82-15,0 1-208 16</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7:32.824"/>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5571DC5C-AEF9-40B8-98E5-3FE4D99AD229}" emma:medium="tactile" emma:mode="ink">
          <msink:context xmlns:msink="http://schemas.microsoft.com/ink/2010/main" type="inkDrawing" rotatedBoundingBox="22353,1305 22514,3903 20264,4043 20103,1445" semanticType="enclosure" shapeName="Other"/>
        </emma:interpretation>
      </emma:emma>
    </inkml:annotationXML>
    <inkml:trace contextRef="#ctx0" brushRef="#br0">1121 42 121 0,'-1'1'75'16,"-6"-2"3"-16,-1-2-15 15,7 1-12-15,-1 1-8 16,1-1-15-16,-4 0-4 16,-16-1-11-1,-39-2 0-15,36 13 4 16,0 0 1-16,-3 0 7 15,-5 0 3-15,0 3-2 16,0 5 2-16,-5 8 4 0,2 6 2 16,-3 6 6-16,-11-1-2 15,-7 1-9-15,-5 4-5 0,-1 0-12 16,3 5-8-16,7-1-6 16,6 1-4-1,1 1-1-15,7-1 2 16,3 2 11-16,-4-2 10 0,8 4 7 15,-3 2 1-15,7 2-9 16,3 0-7-16,11 4-6 16,-4 0-1-1,-2-4-1-15,12-16-2 16,4-18-3-16,2 0-2 0,-12 49 0 16,10 2 1-16,3-1 7 0,1-20 5 31,6 5 3-31,2 5-1 0,7 8 0 15,2-5-5-15,2 4-2 16,-2-9 3-16,-1-3-2 16,-1 4 3-16,-3-9 3 15,5 4-1-15,-1-6 1 16,4-2-1-16,-2 3 2 16,3-3 1-16,2-2-1 0,3 3 0 15,3-3 0-15,7 0 0 0,3 0-2 16,3-7 3-16,16 1 2 15,-2 0 0-15,4-9 2 32,-1 0-3-32,-9-8-3 0,0-4 0 0,-8-5 0 15,-3 4 0-15,3-7 0 16,0-2 0-16,3 4-3 16,1-7-1-1,0 3-2-15,3-3 1 16,6-3 3-16,7 2 3 0,-5-2 1 31,-2-2 1-31,-13 2-2 0,-10-3 0 0,-1 0 4 16,-7-3-1-16,-1-4 4 15,3 0 0-15,-1-4-4 16,3 1 0-16,1-3-5 16,-2-4 1-16,8 1 0 15,-1-5-1-15,8 0 2 16,1 0-1-16,-1-2-2 15,3-1 1-15,-7-8-1 16,-4 0 1-16,-5-5-1 16,-3 1 2-16,-1-3-1 15,-1 4-2-15,-7-4-1 0,2 3-2 16,-2 2 0-16,-2-1 1 0,5 3 3 16,-6-2 1-16,1-3 5 15,-1-6 0-15,-4-2 0 16,-3-3 0-16,0-8-1 15,-5 8 0 1,-3-11-5 0,2 2 1-16,-4 7-1 15,2 0-1-15,0 12 1 16,-3 1-1-16,-2 3 1 0,-3-4 1 16,0 4 2-16,0 1 1 15,0-3-2-15,-1 3-1 0,-3-9 0 31,0 2-1-31,-7-6 5 0,1-4 2 16,-4 2-1-16,7 2 1 16,-2 7-4-16,4 6-2 15,2 4-1-15,-3-5 1 0,-1 9 0 16,-12-6 1-16,0 2 1 16,-6 4 0-16,-2-6 1 15,-2 2 0-15,-3-1 0 16,-1-4-1-16,-1 4 0 15,6-2-3-15,-1 3-5 16,-3 1-2-16,3 1-5 16,1 3 0-16,4-2 2 15,6 2 1-15,6 2 1 16,-4-1 1-16,3 12-6 0,2 1-5 0,-8 2-5 16,3 2-6-16,-5-3-7 15,-7 3-1-15,5 4-28 31,-5 2-34-31,2 1-123 0,2 2-69 0</inkml:trace>
  </inkml:traceGroup>
</inkml:ink>
</file>

<file path=ppt/ink/ink15.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7:49.611"/>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A96C8E30-69E6-4DC0-84D2-469A71C6DF31}" emma:medium="tactile" emma:mode="ink">
          <msink:context xmlns:msink="http://schemas.microsoft.com/ink/2010/main" type="writingRegion" rotatedBoundingBox="19946,4135 20671,4135 20671,5019 19946,5019"/>
        </emma:interpretation>
      </emma:emma>
    </inkml:annotationXML>
    <inkml:traceGroup>
      <inkml:annotationXML>
        <emma:emma xmlns:emma="http://www.w3.org/2003/04/emma" version="1.0">
          <emma:interpretation id="{D3C86543-718A-4020-9CAA-69BDD801B3DD}" emma:medium="tactile" emma:mode="ink">
            <msink:context xmlns:msink="http://schemas.microsoft.com/ink/2010/main" type="paragraph" rotatedBoundingBox="19946,4135 20671,4135 20671,5019 19946,5019" alignmentLevel="1"/>
          </emma:interpretation>
        </emma:emma>
      </inkml:annotationXML>
      <inkml:traceGroup>
        <inkml:annotationXML>
          <emma:emma xmlns:emma="http://www.w3.org/2003/04/emma" version="1.0">
            <emma:interpretation id="{EEEB1385-148A-462B-AD58-EF0B2226049C}" emma:medium="tactile" emma:mode="ink">
              <msink:context xmlns:msink="http://schemas.microsoft.com/ink/2010/main" type="line" rotatedBoundingBox="19946,4135 20671,4135 20671,5019 19946,5019"/>
            </emma:interpretation>
          </emma:emma>
        </inkml:annotationXML>
        <inkml:traceGroup>
          <inkml:annotationXML>
            <emma:emma xmlns:emma="http://www.w3.org/2003/04/emma" version="1.0">
              <emma:interpretation id="{5E0181A0-C024-47E3-93E2-0A6FB1091F60}" emma:medium="tactile" emma:mode="ink">
                <msink:context xmlns:msink="http://schemas.microsoft.com/ink/2010/main" type="inkWord" rotatedBoundingBox="19946,4135 20671,4135 20671,5019 19946,5019"/>
              </emma:interpretation>
              <emma:one-of disjunction-type="recognition" id="oneOf0">
                <emma:interpretation id="interp0" emma:lang="" emma:confidence="0.5">
                  <emma:literal>D</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9</emma:literal>
                </emma:interpretation>
                <emma:interpretation id="interp4" emma:lang="" emma:confidence="0">
                  <emma:literal>N</emma:literal>
                </emma:interpretation>
              </emma:one-of>
            </emma:emma>
          </inkml:annotationXML>
          <inkml:trace contextRef="#ctx0" brushRef="#br0">67 342 27 0,'0'-3'10'0,"3"5"-2"0,2-2-2 16,-5 0 20-16,0 0 7 15,3 6 8-15,21 21-1 0,43 45-9 16,-40-36-2-16,3 7-3 15,2 0-7-15,-7 4-7 16,2 2-5-16,-4-3-3 16,-10-3 2-16,-1-9-1 15,-9-9 1-15,-3-7 2 16,-3-9 2-16,3-2 8 0,3-1 3 31,-1-8-3-31,-2 2-2 0,-2-1-14 16,1-1-2-16,-1 1 0 15,-14-4-3-15,-38-59 1 16,32 39-1-16,-8-7 1 16,-1 0 2-16,-2-3-2 0,1 0 0 0,-1 1 0 31,2 3 0-31,9 0 1 16,1 1 0-16,10 1 0 15,0 2-1-15,5 2-1 16,2 1 1-16,4-5 0 15,0 2 0-15,5-2 0 0,2 4 1 16,8-2 0-16,5-4 1 0,7-4 0 16,9-3 0-16,3 6 1 15,0-3 1-15,3 11-1 16,-7 5-1-16,-5 3-1 16,0 7 0-16,-3 1 0 31,-1 3 0-31,4 8 1 0,-3 4 0 0,4 8 0 15,-1 8 0-15,3 4 2 32,-2 6-1-32,2 6 1 0,-1-3 0 15,-5 7 0-15,0-6 1 16,-6 1 1-16,-5 8 1 0,-10-3 1 16,-3 2-1-16,-7 1 2 15,-8-3-1-15,-5 0 2 16,-5 0 2-16,-4-3 1 15,-4-2 4-15,0-1 20 0,-1-2 28 16,1-6 40-16,3-2 8 16,5-5 3-16,-1-4-24 15,6-1-32-15,1-9-8 16,1-6-17-16,3-1-3 16,7-1-6-16,-5-4-1 0,9 5-8 15,4 1-8-15,0-2-18 16,-3 0-12-16,0 0-16 15,0 0 3-15,0-2 16 32,0 2 11-32,0-1-1 0,0 1-43 15,0 0-196-15</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3-25T07:45:39.915"/>
    </inkml:context>
    <inkml:brush xml:id="br0">
      <inkml:brushProperty name="width" value="0.05292" units="cm"/>
      <inkml:brushProperty name="height" value="0.05292" units="cm"/>
      <inkml:brushProperty name="color" value="#FF0000"/>
    </inkml:brush>
  </inkml:definitions>
  <inkml:trace contextRef="#ctx0" brushRef="#br0">13347 17177 544 0,'0'0'109'16,"0"0"-60"-16,0 0-36 31,0 0-13-31,0 0 0 16,0 0 0-16,9 0 0 0,-9 0 2 0,0 0-1 15,0 0-1 1,0 0 146-16,0 0-47 16,0 0-16-16,0 0-8 15,0 0-32-15,0 0 2 16,0 0-22-16,0 0-22 15,0 0 38-15,0 0-28 16,0 0 4-16,0 0 7 16,0 0-11-16,0 0 27 0,0 0-25 15,0 0-10-15,0 0 32 16,0 0-22-16,0 0 10 16,0 0 6-16,0 0-28 15,0 0 23-15,0 0-24 0,0 0 2 16,0 0 19-16,0 0-20 15,0 0 8 1,0 0 9-16,0 0-17 16,0 0 27-16,0 0-17 15,0 0-10-15,0 0 22 16,0 0-22-16,0 0-1 16,0 0 2-16,0 0 9 15,0 0-5-15,3-4-6 16,1 0 0-16,3 4 0 0,-1-4 0 15,0 0 0-15,4-3-1 16,-1 4 10-16,2-1-9 16,3-5 0-16,-1 4 0 15,0-4-7-15,0 5 7 16,0-1 0-16,1 1 0 16,-1-1 1-16,-1-3 2 0,1 3-3 15,-1 1 0-15,1-6-7 16,-3 1 7-16,2 1 0 15,-1 3 0-15,0-4 1 16,-2 6 7-16,2-4-8 0,0 0 0 16,1-2-10-16,1 3 10 15,3-2 0 1,-1-1 0-16,1 0 1 16,1-1 5-16,-2 3-6 15,-1-2 0-15,0-1-10 16,-2 2 10-16,3 3 0 15,-2-4-1-15,0 1 3 16,3-1 4-16,0 0-6 16,-1-5 0-16,3 5-8 0,2-8 8 15,0 3 0-15,1-1 0 16,-2 3 6-16,-1-2-7 16,3 1 1-16,-6-1 0 15,3 2-2-15,-1-2 3 16,1 1-1-16,0-1 0 15,2 1 11 1,1-1-8-16,-2-3-3 16,3 3 0-16,1-3 0 15,0-2 6-15,-2 1-6 16,1 0 0-16,1 0 10 16,0 1-2-16,-2 0-8 0,2 3 0 15,-2-1-3-15,3-2 3 16,-2 3 0-16,0-2 0 0,0 2 9 15,3-4-6 1,-1 4-3-16,1-4 0 0,0-4-5 16,-1 4 7-16,1 2-2 15,-3 6 0-15,-4-4 12 16,-3 5-5-16,-3 5-7 16,-4-1-1-16,-1 5-9 0,-3-4 11 15,-1 4-1-15,-1-5 0 16,-2 5 8-16,2 0 8 15,-2 0-14-15,0 0-1 16,0 0 21-16,0 0-22 16,0 0 13-1,0 0-13-15,0 0 9 16,0 0 7-16,0 0-16 0,0 0 0 0,0 0-8 16,0 0 10-16,0 0-2 15,0 0 0-15,0 0 7 16,0 0-4-16,0 0-3 15,0 0-12-15,0 0 11 16,0 0-17 0,0 0-12-16,5 0-53 0,0 0-89 15,3 9-150-15</inkml:trace>
  <inkml:trace contextRef="#ctx0" brushRef="#br0" timeOffset="27666.5251">13700 17406 168 0,'0'0'203'0,"0"0"-88"16,0 0-54-16,4-9-21 15,-2 6 24-15,0 3-28 16,1-3-20-16,-3 3 8 16,0 0-5-16,2-4 20 0,-2 4-39 15,0 0-51-15,0 0 50 16,0 0-7-16,0-4 8 31,0 4 5-31,0 0-5 16,0 0 17-16,0 0 90 15,0 0-51-15,0 0 24 0,0 0-53 16,0 0-12-16,0 0 6 16,0 0-20-16,0 0 18 0,-2 0-2 15,-3 0-17-15,3 0 36 16,2 0-35-16,-2 0 1 15,2 0 19-15,-2 4-21 0,-5 0 10 16,0-1-10-16,-2 0 1 31,-2 6-7-31,2-6 6 16,-2 3 0-16,-1-1 0 0,4-2 8 0,-1 1-5 16,3-4-3-16,-1 5 0 15,0-4-7-15,2 3 7 16,1-4 0-16,-1 4 10 15,1-4-9 1,2 4 18-16,-1-4-16 16,2 4 4-16,-1 1 7 15,2-4-14-15,-3 8 0 16,3-2 0-16,-3 3 6 16,1-1 0-16,2 0-6 15,0 0 0-15,0 5-8 16,0-5 8-16,0 4 0 0,0 1 0 15,0-2 6-15,0-2 4 16,0 2-10-16,0-2 0 0,0-2-5 16,0 1 6-16,0 0-1 15,5-4 3-15,0 4 3 16,4-1 3-16,-1-2-9 16,1 3 0-16,5 0-6 0,-1 3 6 31,1-2 0-31,1-2 1 15,1-1 10-15,-3 0-6 16,1 1-5-16,-1-2 0 16,-3 2-13-16,2 1 13 15,-3-4 0-15,-1-1 0 16,2 0 6-16,-4 0 0 0,2-1-6 16,0-3 0-16,-1 0 6 15,-2 0-6-15,1 0 7 0,0 0-3 16,2 0-2-1,-4 0 3-15,2 0-5 0,1-7 0 16,-4-1-1-16,5 3 1 16,-1 0-1-16,0-3 0 15,-1 4 2-15,1-5 9 0,2 0-10 16,0-1-3-16,-2-3-7 16,4-1 11-16,-4 7-1 15,1-3 0-15,1 0 3 16,-3-2-5-16,4 2 2 15,-4-2 0 1,-2 6-3-16,1-6 3 16,-3 8 0-16,0-3-8 15,-2 0 16-15,3-1-8 16,-3 2 0-16,0-6 0 16,0 2 6-16,0-3-6 15,0 4 0-15,-9-1 6 16,-2-3 14-16,-3 4 15 0,3-3-29 15,-2 1 2-15,2-1 23 16,0 2-25-16,-1 2-5 16,1-2-1-16,1 3 12 15,-2 0-9-15,1 0-3 16,0-2 0-16,-1-1-3 16,2 6 3-1,-1-5 0-15,1 4 0 16,-1 1 1-16,3-4 12 15,-2 8-13-15,2-6 0 0,-1 6-1 16,-1-3 1-16,2 3 0 16,-1 0-1-16,-1 0-14 15,4 0 14-15,0 0-27 16,1 0-57-16,2 14-17 0,3 7-44 16,0-3-105-16,0-4-80 0</inkml:trace>
  <inkml:trace contextRef="#ctx0" brushRef="#br0" timeOffset="28097.847">14256 17732 476 0,'0'0'124'0,"0"0"-71"0,0 0-33 15,0 0 155-15,0 0-81 16,0 0-64-16,0 0 12 16,-24 26-4-16,15-12 27 15,2 4 10-15,-1 4-52 16,-4-4 8-16,2 0-7 16,-4 0-23-1,3-6 31-15,0 2-32 16,2-2 0-16,2-1-1 15,1-1-11-15,1-2-59 16,3 6-26-16,0-6-62 16,2-1-160-16</inkml:trace>
  <inkml:trace contextRef="#ctx0" brushRef="#br0" timeOffset="28882.2044">14335 17459 443 0,'0'0'116'16,"0"0"-71"-16,0 0-10 15,0 0-5-15,0 0 135 16,0 0-9-16,0 0-103 16,38-32-4-16,-27 28-36 15,0 1 3-15,4-2 18 0,2 3-26 16,2 2-2-16,2 0-6 15,5 0 7-15,-2 0-4 16,-4 7-3-16,0 10 0 16,-3 5 13-16,-4 5-6 0,-5 4 8 15,0 6-15-15,-8 7 7 16,0-4 5-16,0-1-12 16,0-2 0-1,-12-2-5-15,-3-12 11 16,-1 0-6-16,-1-10 0 15,-2-1 2-15,1-8 6 16,1-4-8-16,1 0-14 16,3 0 12-16,1-8-9 15,3-1 11-15,5 0 3 16,2 1 4-16,2 6 22 0,0-2-29 16,0 4 0-16,0-3-7 15,0-2 7-15,9 1 0 16,2 1-1-16,2 0 3 15,3-1 5-15,2 4-7 16,2 0 0-16,3 0-1 16,0 7 2-16,2 5-1 0,1-3 0 15,0 3 7-15,-4 2 3 16,0 0-10-16,-2-2 1 16,-5 2 18-16,-1-4-11 0,-3-2 7 31,-5-4-15-31,-1 1 7 15,-2-5 13-15,-3 4-14 16,0-4 3-16,0 0 20 0,0 0-22 16,0 0 6-16,0 0-13 15,0 1 9-15,0-1-21 16,0 4-50-16,0 1-102 16,0-5-160-16</inkml:trace>
  <inkml:trace contextRef="#ctx0" brushRef="#br0" timeOffset="29675.3975">14798 17343 487 0,'0'0'124'15,"0"0"-33"-15,0 0 62 16,0 0-50-16,0 0-29 0,0 0 8 16,0 0 9-16,9 102-55 15,-5-74-28-15,-1 2 44 16,2-7-41-16,-3-1 7 15,0-4 3-15,-2-9-20 16,2 0 16-16,-2-1-17 16,0-6 0-16,0-2-4 0,0 0 4 15,0 0 0-15,0 0 13 16,3 0-12-16,-1 0 29 16,0 0-30-16,2 0 0 15,-2 0-9-15,3 0 9 16,1-7 0-16,2 0 0 15,2-7 1 1,4 2-1-16,-1 2 0 16,2 2 0-16,4-2-9 15,-3 1 9-15,1 9 0 0,1-4-1 16,-1 4 3 0,4 0-8-16,-1 0 6 0,-3 9-16 15,4 0 6-15,-1 8 5 16,-3 1-3-16,0 3 8 0,-2-2-2 15,-4 5-4-15,0 2 6 16,-4 0 0-16,-5 0-11 16,0-2 11-16,-2 2 0 15,0-8 8-15,0 1-7 16,-4-6 16-16,-11 3-8 16,-6-6-2-1,-4-2 28-15,-1-2-28 16,-2-1 11-16,-1-5 12 15,-1 0-30-15,4 0 33 16,1 0 5-16,2 0-12 16,6 0 14-16,3 0-14 15,8 0-10-15,1 0 0 16,5 0-10-16,0 0-2 0,0 0-4 16,0 0-60-16,0 0 8 15,3 0-64 1,14 0-53-16,-3-5-42 15,-1-1-320-15</inkml:trace>
  <inkml:trace contextRef="#ctx0" brushRef="#br0" timeOffset="30121.4151">14814 17365 484 0,'0'0'136'16,"0"0"-69"-16,0 0 238 0,0 0-136 0,0 0-125 15,0 0-4-15,0 0-39 16,26-3 20-16,-1 3 25 16,6 3-33-1,5 1 20-15,3 6-27 0,-2-2-5 16,3-4 28-16,-2-1-28 31,-2-3 5-31,-5 0 12 0,-7 0-10 16,-4-3 29-16,-9-1-37 15,-1 0 6-15,-8 0-5 16,0 4-1-16,-2 0-1 0,0 0 0 16,0 0-52-16,0 0-16 15,0 0-162-15,-12 0-437 16</inkml:trace>
</inkml:ink>
</file>

<file path=ppt/ink/ink17.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4T01:34:57.848"/>
    </inkml:context>
    <inkml:brush xml:id="br0">
      <inkml:brushProperty name="width" value="0.05292" units="cm"/>
      <inkml:brushProperty name="height" value="0.05292" units="cm"/>
      <inkml:brushProperty name="color" value="#FF0000"/>
    </inkml:brush>
  </inkml:definitions>
  <inkml:trace contextRef="#ctx0" brushRef="#br0">15458 14807 106 0,'1'0'51'0,"-1"2"-13"0,0-2-25 16,-1-1-9-16,0 1-3 16,-1 0-4-16,2 0 0 15,-1 0 1-15,-6 3 1 16,-13 0 1-16,-20 37 2 0,19-21 1 15,-1 10 1-15,-6-8 8 16,-6 2 7-16,0 0 13 16,1-1 4-16,5 5 14 15,-2-1 12-15,1-4 28 16,2-3-4-16,1-3-11 16,4 3-16-16,-2 4-34 15,1 2 0-15,2-3-5 16,-6-1-4-16,-1 2-2 15,5-7 0-15,-7 1 2 16,4 3-1-16,3-8-6 16,2 4-2-16,6-7-6 15,4-2 2-15,3-4-1 16,0 7-3-16,1-1-7 16,1-4-5-16,4-1-9 15,1-9-4-15,2 4-2 16,-1 1 0-16,0 0 2 15,0 0 3-15,0 0-7 16,1 6-28-16,0 3-67 0,11 24-11 16</inkml:trace>
  <inkml:trace contextRef="#ctx0" brushRef="#br0" timeOffset="681.5253">14812 14935 182 0,'-3'-3'78'15,"-5"2"-47"-15,3-7-16 16,2 5-15-16,-2 11-4 16,4 2-3-16,-1 5 2 0,2 4 5 15,2-1 3-15,5 10 2 16,3 6-2-1,9 6-3-15,4-3-4 0,3-9-2 16,0 4 1-16,-6-5 2 16,1 0 3-16,1 5 8 15,-1-10 10-15,0 1 20 16,0-8 12-16,-10 2 36 16,4 0 2-16,-2-4-5 15,-6 2-9-15,2-6-36 16,-2 2-11-16,-1 2-14 15,0-4-4-15,-3-2 2 16,-1-3 6-16,-2-5 18 16,1 3 6-16,-1-2-3 15,0 0-10-15,0 0-28 16,0 0-13-16,0 0-29 16,0 0-30-16,0 0-121 15,0 0-30-15</inkml:trace>
  <inkml:trace contextRef="#ctx0" brushRef="#br0" timeOffset="1625.021">15493 15272 172 0,'0'0'67'16,"1"0"-43"-16,1 0-11 15,-4 0-4-15,2 0-3 16,-1 0-2-16,0 0-2 15,-1 11-1-15,-4 38 3 16,6-33-2-16,-2-5-2 16,4 2-1-16,-2 5 0 15,-2 2 0-15,2 2 1 16,-3-1 2-16,4-7 1 16,3-5 1-16,-1 2 1 15,3 1 1-15,-1-5 11 16,0 3 7-16,-1-5 13 15,0-5 7-15,2 4 12 0,-1 5-3 16,5-11-10-16,-2 7-6 16,4-5-17-1,0-2-1-15,-2 3 3 0,6 2 4 16,-7-3-2-16,1-3 0 16,0 6-2-16,-3-8 1 0,-1 4 0 15,3 0-3-15,-3-4-7 16,1 5-5-16,-2 1-1 15,-2 2 4-15,-2-3-11 16,-2 0-19-16,-1 0-95 16,1 0-76-16</inkml:trace>
  <inkml:trace contextRef="#ctx0" brushRef="#br0" timeOffset="2353.4304">15629 15142 164 0,'-1'-1'60'0,"0"1"-44"0,-1 0-16 16,0 0-3-16,1 0 1 15,0 0 1-15,0 0 0 16,0 0 0-16,0 0 0 16,-2 4 1-16,-1 0 0 15,-3 9-1-15,-13 21 3 16,16-28 9-16,1-2 18 16,2-6 9-16,-4 2 19 15,4 0 5-15,0 0 1 16,0 0-4-16,0 0-14 15,-1 0-9-15,-8 6-14 16,-28 23 6-16,28-27 18 16,0-1 12-16,6-1 33 15,-1 3 7-15,2-3-1 16,2 0-6-16,0 0-30 16,0 0-16-16,0 0-40 15,0 0-21-15,1 0-25 0,0 0 1 16,0 0 20-1,0 0 12-15,0 0 16 0,7 0 0 16,10 0-8-16,29 2-2 16,-25-2-5-16,3-1 1 15,1 1 4-15,-2-3 1 16,0 0 2-16,0 3 1 16,-3 0 1-16,3 0-1 15,-7 0 0-15,-1 0-1 0,3 0-12 16,-8 0-33-16,8 0-137 15,-6 1-65-15</inkml:trace>
  <inkml:trace contextRef="#ctx0" brushRef="#br0" timeOffset="3041.3662">15518 15358 104 0,'1'1'53'16,"-1"-1"-9"-16,0-4-23 16,0 4 1-16,0 0-7 15,0 0-3-15,0 0-4 16,0 0 0-16,0 0 4 16,0 0 1-16,2 8 6 15,-2-7 6-15,2 7 30 16,11 26 31-16,-10-34 20 15,-1 11 0-15,-1-8-20 16,3-6-28-16,2 8-23 16,-2-13-7-16,4 8-13 15,0-1-2-15,2-1 5 16,0 2 5-16,-3 0 13 16,2 6 3-16,3-7 1 15,-2 5-2-15,3-1-5 16,1-3-4-16,1-1-7 0,1-3-4 15,-5 0-9-15,2 6-4 16,-5 0-3-16,1 9-1 16,0-8-2-16,-6 0-3 15,0 6-22-15,3-10-38 0,-1 1-159 16,-2 6-62 0</inkml:trace>
  <inkml:trace contextRef="#ctx0" brushRef="#br0" timeOffset="30395.3035">14821 15446 138 0,'-3'1'77'0,"-3"-6"2"15,-1 1-43-15,1 3-14 0,2-9-7 16,0 12-13-1,2 3-2-15,2-8-1 0,0 3-1 16,0 0-5-16,0-1-2 16,0 0 6-16,0-1 6 15,0 1 20-15,0 0 12 16,0 0 35-16,12-5 26 0,35-15 22 16,-34 12 6-16,7-6-16 15,3 1-25 1,-5-6-22-16,4-7-11 0,-2 2-8 15,-3-1 0-15,4-1-1 16,2-2-2-16,-2-1-12 16,2 2-2-16,-2-2-4 15,2 3 1-15,1 7 8 16,-2-1 1-16,-1 1 1 16,1 5-5-16,-1-8-9 15,3 9-6-15,0-3-8 16,1-2-1-16,-5 11-1 15,1-4-2-15,-9 7-2 16,-4 4-5-16,1-7-33 16,-4 5-51-16,4 5-127 15,-1-6-110-15</inkml:trace>
  <inkml:trace contextRef="#ctx0" brushRef="#br0" timeOffset="31083.1745">14760 14972 97 0,'0'4'68'0,"-2"-2"3"15,2 7-25-15,3-3-28 0,0 1-4 16,4 9-2-16,-5-6-1 16,7 1-4-16,-3-2-2 15,3-3 1-15,2-1 6 16,-1 6 19-16,2-3 10 0,6 2 59 16,-1 5 8-16,3 2 4 15,-3 6-4-15,-2 3-49 16,7 1-11-1,-10 4-17-15,4-4-6 0,0 7-13 16,-7-7-3-16,11 8-5 16,-7-7 3-16,0 0-2 15,-1-5 2-15,-3-5 1 16,0 3 0-16,0-9 1 16,-2 2-3-16,-1-8-3 15,-1 5-2-15,2-2-23 16,-1 3-76-16</inkml:trace>
  <inkml:trace contextRef="#ctx0" brushRef="#br0" timeOffset="99241.3656">17657 1380 31 0,'0'-5'14'16,"0"-5"-7"-16,-1 4-4 16,-3-1 2-16,4 2 22 15,-2 1 14-15,0 4 11 16,0-2 6-16,0 1-18 16,2 0-11-16,-1 0-9 15,-3-2-6-15,-10-7-1 0,-35-20-1 16,31 26-1-16,-9 2-4 15,2 1-2-15,-1 1-1 16,-4 1 2-16,3 6 6 16,0-2 9-16,-2 1 15 15,4 0 5-15,0-5 4 16,3 6-1-16,2-2 12 16,-4 1 1-16,2 5-10 15,2-7-8-15,-10 2-28 16,4 3-6-16,-3-3 1 15,-6 3-1-15,4-1 3 16,2-3-7-16,2 6-1 16,5 2-1-16,1-1-3 15,0 3 0-15,2-1-4 16,2 0 0-16,3 1 2 16,0-4 2-16,4 1 1 15,-3 0 0-15,-3 0-5 16,3 7 1-16,1-3 2 15,1 2-1-15,3 5 0 0,-4-1-2 16,-4 4-3-16,-1-1 0 16,1 3 1-16,-2 2 4 15,4 1 5 1,-2-2 3-16,-3-4 11 0,2-4 0 16,-3 1 2-16,4 1-2 15,1 0-5-15,3-1-5 16,2 2-3-16,1 1-4 15,3 2 0-15,-1 3 2 0,-1-1-2 16,4 3 1-16,-1 2 1 16,-2 1-2-16,3 3 3 15,-3-5 2-15,3 6 3 16,0-3 2-16,2-5 1 16,0 4 0-16,1-10 0 15,-1 4-1-15,0-3-3 16,0-1-2-16,1 3-3 15,1 2 0-15,-2 4 2 16,4 3 0-16,-2-5 2 16,1 3 2-16,0-2 0 15,-1-2 3-15,2 4-3 16,-2-8-1-16,1 0-2 16,2 0-1-16,-3-1 0 15,5 4 1-15,1 1-1 16,-3 2 0-16,6 0 4 15,0 1 1-15,-3-4 2 16,4 3 1-16,1-1-2 0,-3-5 1 16,4 5 0-16,3-8-2 15,-2 4 2-15,4 0-3 16,3-4 1-16,2 6 4 16,2-5 0-16,-5 3 1 15,-5 1-2-15,3 0 4 16,-4 6-6-16,-1-3-1 0,1 2 4 15,-2-5-7-15,-1-3 4 16,5 3 1-16,-3-1-2 16,0 3 3-16,4-1-3 15,0-2-3-15,6 0-5 16,2 1-6-16,3 1 6 16,2 1 3-16,3-3 2 15,4 1 5-15,-5-4-7 16,-2 3 0-16,-3-13 0 15,2 0-2-15,0 0 5 16,-3-6-3-16,-2 4 0 16,-9-3 0-16,1-4-2 15,3 0 0-15,-2-1 0 16,7 1 1-16,0-5 3 16,-3-1 1-16,6 0 2 15,2 0-3-15,0-1-2 16,-3-1 2-1,-12 0 1-15,0 1 3 0,38 0 6 16,-3-5 2-16,0-3 0 0,-22-2 2 16,-5-5-9-16,0 3 1 15,-4-2-1-15,2 3 1 16,2-3 4-16,2-1-1 16,0-5-8-16,3 1 1 15,-2-1 2-15,3-1-1 16,2 2 12-16,3-3-1 0,1-1-5 15,0-1 0-15,-6 1-4 16,-4 0 3-16,-6-1 4 16,-3 0-3-16,-1-1-2 15,3 0-1-15,-3 1 3 16,-2 0 4-16,-6-3 9 16,2-2 4-16,-2-3 4 15,1-2 1-15,1 4 0 16,-4-4 0-16,2 4 4 15,-1 1 4-15,-2 1-2 16,2-4-3-16,-2-2-16 16,-1-2-9-16,0-9-6 15,2 2-1-15,-2-2 14 16,-1 3 9-16,0 6 13 16,-1 3 8-16,-1 6-5 15,-1-3-7-15,-4-1-18 16,2-3-10-16,-6-3-9 0,3 2-3 15,2-1-1-15,0 0 2 16,0-1 3-16,-3-2 0 16,-3 0 3-16,0 2 0 15,4 2-3-15,4 2 0 16,-1-2 1-16,1 1 0 16,-1 4 5-16,-4 1 2 0,3 0 6 15,-4 4 3 1,-2-4 1-16,-2 4-1 0,-1-3-11 15,-1 0-4-15,2 1-12 16,1-5-6-16,-1-2-4 16,1-3 1-16,4-1 9 15,0 2 6-15,1-5 7 16,0 7 5-16,-4-5-2 16,3 3-4-16,0 4-4 15,-3-4-6-15,3 3-4 16,-2-1 1-16,2 8 0 15,2-3 5-15,-5 9 7 16,0-2-2-16,-1-2 7 16,0 3 0-16,2 2 3 15,1 4 6-15,-1 6-8 16,0-4-7-16,-2 2-6 16,1-2-4-16,0 2-9 15,1 1-2-15,4 1-19 16,-12 0-15-16,0 2-35 15,-9 5-22-15,-4-2-76 0,3 5-79 16,-8-1-88-16</inkml:trace>
  <inkml:trace contextRef="#ctx0" brushRef="#br0" timeOffset="101552.8379">19435 1251 243 0,'-11'-3'94'0,"-10"-5"-70"16,-4 2 10-16,1 1-1 15,-4-1 0-15,2 0 4 16,2 1 31-16,0-1 9 0,3 3-5 16,0 2-6-16,2 1-43 15,1 1-9-15,1 1 12 16,0 3 3-16,-1-1 16 15,-2 1-3-15,5 4-15 16,-7 1-3-16,7 1-28 16,-2 1-6-16,0 2-9 15,1 6-3-15,-4 5 3 16,-3 2 1-16,4-3 5 16,-5-6 4-16,2 2 3 15,-2 4 5-15,-1 1 1 16,8 5 4-16,-4-3 10 15,3-2-1-15,4 4 4 16,-5-2-2-16,-1 8-7 16,3-3 4-16,-5 2-3 15,7 1 2-15,0 1 1 16,0-1 1-16,1 2-3 16,-1 0-3-16,-3-1-2 0,9 2-6 15,-1-2 5-15,-1 1 5 16,0 2-3-16,-1-2 6 15,-8 0-3-15,5 0-3 16,3 4 2-16,-5-1-6 16,7 1-2-16,-1 0 0 15,-5-2-6-15,4-1 1 16,2 2 7-16,-4 0 4 16,4-1 11-16,-1 2 8 0,2 0-7 15,5-1-1-15,3-1-1 16,-1-2-8-16,2-1 4 15,0 2-8-15,4 4-2 16,-1 0 1-16,2 0-1 16,4 3 2-16,-2-3 2 15,5 1 1-15,4 1 5 16,0-3 2-16,2 5 3 16,1 1 0-16,-3-1 0 15,0 2-2-15,0-2-9 16,-2 0 1-16,0 5-2 15,-3 0 0-15,1-3-1 16,-3-3 3-16,-1-3-4 16,3-3 1-16,-3 0 8 15,6-4-2-15,0-3 1 16,0-4 2-16,4-3-3 16,-3 1 2-16,0-1-1 15,3-3-3-15,1 1-2 0,2 4 1 16,4-2 2-16,4-1 1 15,9 0-5-15,-1-5-3 16,7 4-2-16,-7-2 0 16,-5-7-1-16,0 0-2 15,-8-8-1-15,6 2-3 16,-2-1 5-16,1-4 3 16,3-4 3-16,-3 0 1 0,5-7 4 15,4 5 0-15,3-1 2 16,2-6 1-16,-1 1-6 15,-3-5-2-15,-8-3 4 16,-2-3-1-16,-2-1 0 16,-1-2 1-16,7-3-2 15,-1 1 0-15,4-5 3 16,0 1-2-16,5 1 0 16,1-2 1-16,-3-1-3 15,-4 2 0-15,-7-2-3 16,-3 2-1-16,-3-5-1 15,1 4 2-15,-7-3 6 16,-1 3 2-16,1-4 8 16,-2-3 5-16,1-2 4 15,-1-3 0-15,-2 3 2 16,0 1-4-16,-3-2-1 16,-1 2-2-16,-2-3-1 15,-2 2-1-15,-2-1-1 0,-2-4 1 16,-2 3-6-1,-3 0 1-15,-3-1-6 0,3-1 0 16,0 5 3-16,-1-2 1 16,3 4 4-16,-1 3 2 15,1-2-5-15,2-4-6 16,-2 5-8-16,1-1-7 0,-4-2-2 16,6 3-1-16,-1-7 2 15,-1 2 3-15,2-3 4 16,0 0 2-16,-2 4 5 15,-1-3 3-15,-4 2 2 16,-2 4 1-16,-1 1-2 16,-1-5-3-16,-2 0 0 15,4 2-2-15,-4-1-1 16,-5 5-3-16,5 1-6 16,-5-5-1-16,0 1-2 15,4 0 1-15,-6 2 4 16,3 1 0-16,-3 1 0 15,-3 0 3-15,1 0 0 16,-3-4 0-16,1 2-1 16,3 0-3-16,3 3-2 15,1 2-3-15,3 3-1 16,-2-1 2-16,3 4-1 16,-1-1-1-16,5 8 1 15,-1-1 4-15,1 1 5 0,-2 4 5 16,1-2 4-16,-2 2 1 15,5-1 1-15,-3 0-2 16,0-1-7-16,3-2-3 16,-2 12-3-16,-2-4-1 15,2 4-3-15,-4 4-6 16,-1-4-58-16,4 0-59 16,-3 2-256-16,5-5-79 15</inkml:trace>
  <inkml:trace contextRef="#ctx0" brushRef="#br0" timeOffset="102884.1699">17232 819 72 0,'-1'-8'65'0,"-5"3"11"15,6 0-6-15,-8-2-33 16,10 8-8-16,-1 0-14 15,-1-1-1-15,0 0-11 16,-1 0-3-16,-1 0-6 16,1 0-2-16,0 0 3 0,-1 13 3 15,-6 36 2 1,8-25 0-16,-4-1 4 0,4 5 1 16,1 5 4-1,1-6 1-15,3-2-1 0,-5-8 2 16,3-1-4-16,-2 0-1 15,3 1-3-15,4 4-2 16,-4-6 0-16,0 1 1 16,3-5 5-16,-3-5 1 0,4 0 4 15,2-5 1-15,-3-1-3 16,1 0 1-16,2-4-2 16,-2 3 0-16,3-3 0 15,-2 0-2-15,2 4-3 16,0-4-4-16,-1-1-4 15,1-2-2-15,-1 1-2 16,1 1 1-16,2 4 7 16,1 1 3-16,-1 1 14 15,1 3 10-15,0-4 19 16,-1-4 6-16,6 2 5 16,-1-2-4-16,0 1-6 15,-1 3-2-15,-3-1-10 16,3 1-7-16,-2 0-15 15,-4 0-6-15,-4 0-5 16,-2 0 1-16,-2 0-2 16,0-2-5-16,-3 1-126 15,0 1-41-15</inkml:trace>
  <inkml:trace contextRef="#ctx0" brushRef="#br0" timeOffset="103545.0778">17225 736 242 0,'-2'-5'100'0,"0"-3"-57"15,-2 1 5-15,1 1-4 16,5 6-18-16,-2 0-21 15,1 0-30-15,-1 0-4 16,0-1 10-16,0 1 9 0,0 0 17 16,10-3 10-16,35-6 34 15,-30-1 29-15,4 7 26 16,5 3 3-16,4-10-9 16,0 7-18-1,5-9-15-15,2 6-4 0,1 1-16 16,0-3-10-16,-3 4-19 15,0 3-5-15,-8 2-10 16,-2-1 1-16,-6 1 4 16,-3 1 0-16,-3-1 1 15,-1 4-1-15,-3-8-23 16,-1 2-47-16,-1 3-175 16,-1 1-37-16</inkml:trace>
  <inkml:trace contextRef="#ctx0" brushRef="#br0" timeOffset="104077.3092">17261 941 171 0,'1'2'85'0,"-1"-4"-37"15,-1 3-13-15,1-1-27 16,0 0-3-16,0 0 1 16,0 0-1-16,0 0 9 15,0-1 6-15,1 0 20 16,9-3 13-16,31-5 28 15,-21 5 3-15,3 9-3 16,0-13-1-16,2-3-12 16,1 7 3-16,2-9-6 15,7 6-7-15,-1 1-27 16,3 6-17-16,-8 0-6 0,-2-2-3 16,-6 2 14-16,-1-5 9 15,0-1-11-15,-7 3-49 16,2 9-216-16</inkml:trace>
  <inkml:trace contextRef="#ctx0" brushRef="#br0" timeOffset="105031.7626">19475 618 241 0,'0'3'92'0,"-2"-3"-69"16,1 0-14-16,0 0-9 15,0 0-3-15,1 0-2 16,0 0 1-16,3 9 1 15,14 36 0-15,-14-20 1 16,2 7 1-16,-1 7-1 0,-3-1 1 16,3-2 1-1,-1 9 0-15,-3-16 0 0,4 11 1 16,-4-4 3-16,2-11 1 16,0-1 5-16,-1-10 4 15,0-5 7-15,3 0 6 16,0-5 13-16,0 3 10 15,6-3 17-15,-1-5 0 16,6-2-9-16,1-4-12 0,8-3-20 16,4 2-9-1,1-2-8-15,2-1-5 0,3 4-6 16,-2 0-1-16,2 2-2 16,-3 4 1-16,-5-4 4 15,-1 4 1-15,-9-1 27 16,-4-1 16-16,-6 8 12 15,0-4 0-15,0 2-23 16,-2-2-14-16,-4 2-14 16,-1 1-4-16,0-4-9 15,0 0-20-15,0 0-147 16,1 0-33-16</inkml:trace>
  <inkml:trace contextRef="#ctx0" brushRef="#br0" timeOffset="105420.6927">19502 721 186 0,'-6'0'122'16,"-6"-2"25"-16,5-5-43 16,7 7-7-16,-1-4-56 15,2 0-34-15,-1 4-51 16,0-1-3-16,6-4 36 16,14-3 29-16,30-39 45 15,-24 36 15-15,6-7 16 16,4 2-9-16,1 6-13 15,1 0-9-15,0-1-16 16,1 7-9-16,-3-4-22 16,-3 2-3-16,-8 5-7 15,-5-6-2-15,-9-3-13 16,2 9-37-16,-6-3-180 16,-2 3-57-16</inkml:trace>
  <inkml:trace contextRef="#ctx0" brushRef="#br0" timeOffset="105852.9571">19529 877 453 0,'0'0'264'0,"-4"-5"-101"16,1 6-1-16,3-2-127 15,0 0-25-15,0 0-4 16,0 0 1-16,10 1-4 15,8 1 1-15,28-5 2 16,-23-6 4-16,0 2 14 16,0 1 7-16,2 3 13 15,-1-1 2-15,3 5-4 16,2-7-2-16,-5 0-5 16,-2 2-3-16,-4 1-11 15,-4 1-7-15,-2 4-13 16,3 3-2-16,-10-8-13 15,1 6-19-15,1 2-118 16,-1 5-112-16</inkml:trace>
  <inkml:trace contextRef="#ctx0" brushRef="#br0" timeOffset="106247.2597">20217 366 652 0,'-6'11'331'0,"-3"-3"-100"16,5-21-73-16,2 23-109 15,2-9-34-15,2-1-42 16,2 11-13-16,6 3 5 16,3-5 9-16,3 24 9 15,3-3 0-15,1 5 7 16,-1 3 3-16,-11 1 4 15,8 2 1-15,-13-9 2 0,1-2-1 16,6-6-60 0,-8-6-99-16</inkml:trace>
  <inkml:trace contextRef="#ctx0" brushRef="#br0" timeOffset="126476.5515">19549 1903 8 0,'-2'-4'10'15,"-2"-8"12"-15,2 3 29 16,1 5 5-16,-2-7 2 16,-2 4-10-16,0-3-25 15,-2-6-4-15,3 5 0 16,-3 1-1-16,4 3-1 15,-1 3-3-15,-4-7-5 16,2 4-1-16,-7-5 0 16,-4-2 1-16,6 8 16 15,-6-6 14-15,2 3 39 16,-3 0 19-16,-10-3 3 16,3 5-7-16,-8-4-25 15,2 3-15-15,3-1-12 16,1 2-1-16,4 0-1 0,0 1-1 15,-2 0 1 1,0 0 1-16,-1-1-19 0,-1 2 1 16,3 1 0-16,-5 1 0 15,4 3 10-15,-7 0 2 16,-7-3-9-16,1 1-1 16,-7-2 2-16,8-6 0 15,2 8-1-15,4 1-4 16,3 1-11-16,-1 6-8 0,5-9-2 15,-1 0 2-15,2-3 5 16,-1 2 5-16,-4 2 5 16,-11-1-3-16,-8 4 0 15,-4-1-1-15,0 0-5 16,9 0 2-16,3-2-5 16,4 2-2-16,1 1 7 15,4-1 3-15,1 5 5 16,-4-3 1-16,-3 0-6 15,-7 3-2-15,-2 1-7 16,-2-1 0-16,7 1-2 16,-3 0-2-16,6 3-2 15,1 0-2-15,1 3 1 16,6-3 4-16,7 2 8 16,-4-1 3-16,-7 1-4 15,-6-1-2-15,-12 1-7 16,1 3 0-16,3-2-4 15,0 2-3-15,5 0 2 16,3 2-1-16,2 2 3 0,0 0 1 16,-3-2 3-16,6 1 0 15,-15 0 4-15,1 0 2 16,-1 1 8-16,-5 0-1 16,14 2-3-16,4 1-5 15,6 2-12-15,1-2-4 16,6 4-5-16,-5 3-1 0,7 4 1 15,-1 0 3-15,-8 2 3 16,5-4 1-16,-6 2 1 16,2 0 1-16,5-3 2 15,1 1-2-15,2-3 0 16,5 0-1-16,8 0-2 16,2-1 0-16,4 1-1 15,0 0-1-15,1 0 3 16,1 2 0-16,1 5 1 15,2 0-1-15,5-2-1 16,-3 3 1-16,5-1 3 16,2 1 1-16,3 2 1 15,5-3 2-15,5-1-4 16,-1-1 3-16,-1-1-5 16,2 0-4-16,-1-4 2 15,-2 0-6-15,3-2 4 16,-5 0 2-16,2-2 3 15,4 5 5-15,5-10 2 0,1 2 0 16,10 4 0-16,0-9-2 16,6 6 0-16,6-4 3 15,-3-4-5-15,-5 0 4 16,-4 5 3-16,-10-7-1 16,12 5 6-16,2-3-5 15,9-9-2-15,7-1-1 0,3-3 0 16,-1 3 1-16,-11 0 3 15,-3-1 0-15,-4 1 0 16,3-2-7-16,9 4-4 16,6-1 0-16,4-2 0 15,0-1 3-15,-10-2-4 16,-6-3 4-16,0-3 3 16,3-2 1-16,14-2 5 15,5 2-3-15,-1-2-2 16,-5-2 0-16,-10 0 2 15,-5-8-2-15,4 4 4 16,11 2-1-16,2-7-2 16,1 4 1-16,-9-2-6 15,-10-1 1-15,-4-1 3 16,-1-1 1-16,10 2 0 16,3-2 0-16,7 6 1 15,-2-2 2-15,-16-3 5 16,-8 0 0-16,-7-3 1 15,-7-1-1-15,6 4 3 0,1 2-1 16,-3-6-1-16,4 6-3 16,-3-4-2-16,-2 2 0 15,4 3-4-15,-5-3 1 16,-5-1 1-16,-2 0 3 16,-13 2 7-16,3 0-2 0,-1 2 1 15,-4-4-2 1,1 1-3-16,-3-4 1 0,0 2 1 15,8 0 1-15,-5-2-1 16,0 5-2-16,-2-7-2 16,-6 1 1-16,1 4 2 15,1-1 4-15,-2-3 2 16,2 3 2-16,-1-4-2 16,-3 2-1-16,-1 3-3 15,-5-8-3-15,-2 0-2 16,1-1 0-16,6-1 1 15,3 5 4-15,3-2 5 16,-4-2 7-16,0 6 10 16,-13-2 2-16,1 6-2 15,1 1-7-15,-7-5-10 16,4 3-4-16,-9 0-4 16,-2 0-1-16,-3 2-7 15,-3-1-7-15,-1-4-12 16,-2-1-12-16,-4-1-37 0,0 0-34 15,2-1-136-15,-1 1-115 16</inkml:trace>
  <inkml:trace contextRef="#ctx0" brushRef="#br0" timeOffset="128243.1342">20380 1926 246 0,'3'0'97'0,"-1"0"-72"16,-2 2-16-16,0-2-11 16,-1 0-7-16,0-1 2 15,0 0 1-15,1 1 5 16,0 0 1-16,0 0 7 16,1 10 1-16,0 14 3 15,-7 29 0-15,0-20 4 16,0 2 0-16,5-2 2 15,-1 3-1-15,0 0-4 16,0 5 2-16,-5-11 2 16,5 1 3-16,-1-5 0 15,0-9-3-15,0-1-10 16,2-4-4-16,0-6-8 0,2 4-5 16,3-7-7-16,-2 1-5 15,5 0-3 1,-7-4 1-16,1 0 12 0,8-1 4 15,-9-7 10-15,4 0 2 16,1-4 2-16,-5-2-1 16,4-8-2-16,-1-6-1 15,1-8-1-15,-1-2-2 16,-1-1 1-16,-4 0-1 0,2 2 2 16,0 3-1-16,3 2-1 15,5 1 0-15,-8 3-1 16,3 1-2-16,0 8 0 15,2 0 1-15,4 5-1 16,-3-1 0-16,-2-4 0 16,1 11-1-16,-2-2 2 15,2 2-1-15,2 5 1 16,-2-4 3-16,4 7 14 16,-4 2 10-16,4 5 13 15,-1 1 6-15,3 5 4 16,2 4 4-16,1 8 6 15,0 2-9-15,3 6-17 16,1 2-9-16,3 2-9 16,0 1 7-16,-2 1 15 15,4 0 5-15,1-5 2 16,-1 0 1-16,2-8-15 16,-4-3-3-16,-9-5-11 0,2-2-6 15,-8-3-1-15,-6-3-3 16,8-3-3-16,-4 0-1 15,-2-6-9-15,5 0-13 16,-5 3-88-16,1-1-44 16,0-1-80-16</inkml:trace>
  <inkml:trace contextRef="#ctx0" brushRef="#br0" timeOffset="128756.313">20412 2270 331 0,'0'0'105'0,"2"-2"-108"0,3-3-11 16,-5 3 3-16,0 1 4 16,13-6 3-16,37-35-1 15,-29 29 1-15,7 4 0 0,-1-3 8 16,-1 6 20-16,7 5 42 16,-3-1 12-16,-2 2 28 15,-1 1-8-15,-9-2-23 16,-3-2-2-16,6 5-32 15,-7-2-10-15,-3 3-23 16,-9 1-13-16,-1-3-104 16,0 5-59-16</inkml:trace>
  <inkml:trace contextRef="#ctx0" brushRef="#br0" timeOffset="219370.365">4351 16066 324 0,'-15'-3'232'16,"-9"-4"-77"-16,3 0 1 15,2 3-5-15,3 0-88 16,4-1-6-16,-4 1 13 16,0 1 6-16,-1-2-2 15,-3 2-1-15,0 2-14 16,-2 0-11-16,-3 3-20 0,-2 1-10 16,-1 5-2-16,-1 2 1 15,-1-1-10 1,1 6 1-16,0-2-9 0,2 3-8 15,2 6 6-15,-2-5-4 16,4 8-1-16,2-1 3 16,6 1 6-16,2 1-1 0,-7-1-4 15,1 1-5-15,-11-3-11 16,0 7 4 0,-1 0 6-16,1 6 2 0,3 6 0 15,0 1-3-15,5 3-2 16,0 1-2-16,5 2 1 15,0-6 4-15,5 3 1 16,1 0 4-16,2-4 3 16,4 5-2-16,-3 0 4 15,3 0 1-15,1 4-1 16,-1-2 2-16,3 4-3 16,1 2-5-16,1-5-3 15,-1-2 0-15,2-9-2 16,0-3 1-16,1-1-3 15,2-1 2-15,0 2 6 16,4 2 1-16,2 3 2 16,2 1-2-16,0 2-9 15,-3-4-1-15,4-10 0 16,0-3 5-16,4-6 0 16,2-5 0-16,-3 6-2 0,3 0-3 15,4 0 2-15,-1-1 2 16,6-2 1-1,1 0-1-15,-5-2 0 0,9 2-1 16,-10-6-1-16,0 1-1 16,2-18 3-16,-4 13 0 15,3 3-1-15,-2-4-1 0,0 14-5 16,-2-15-3-16,1-4-3 16,4 2-1-16,5-5-4 15,6 0-1-15,4-3-1 16,-1-5 0-16,3 2-30 15,-2-3 14-15,-6 2-1 16,-3 1-3-16,-2-8 12 16,-6 0-10-16,7-10-6 15,-1-3 2-15,0-2 24 16,-1-4-4-16,-2 2 16 16,-1-5 3-16,0 0 0 15,-2-2 4-15,0 2-1 16,1 2 3-16,-6 3 5 15,1-1 0-15,-4-4 4 16,-1-2 0-16,1 1 1 16,0 2 1-16,0-7-4 15,-3-5-1-15,2 1-3 16,1-8-4-16,2-1 1 16,-1 4 3-16,0-13 4 0,-1 4 7 15,-4-3 7-15,-2 4 8 16,-4 7 23-16,0 3 12 15,-5 3 6-15,0-6-5 0,-2 3-20 16,-3 0-11 0,-1 1-5-16,-3 9 9 0,-4-6 38 15,-3 5 22-15,-4 3 35 16,-4-3 10-16,1 9-12 16,-2 1-20-1,-2 5-42-15,0 6-26 0,-8 0-48 16,-1 3-21-16,-3-4-42 15,1 4-31-15,4 8-73 16,2 3-76-16,7 9-43 16</inkml:trace>
  <inkml:trace contextRef="#ctx0" brushRef="#br0" timeOffset="220808.2342">5734 16036 552 0,'-12'-4'300'0,"-10"-2"-90"15,1 2-45-15,4 3-94 0,2 0-18 16,-1 1-6 0,0-1 3-16,-3 1-10 0,-3 0-8 15,1 2-24-15,0 2-14 16,1 2-19-16,1 4-6 15,-5 4-4-15,-4-1 1 16,3 11 7-16,-2 2 8 0,4 4 16 16,3 8 5-16,4-2 11 15,2 4 0-15,-3-1-5 16,0-3-2-16,-2 6-6 16,3-2-2-16,1 5-1 15,2 0-2-15,4-1 0 16,3 3-1-16,-1 1-2 15,2 1 5-15,-4 0 5 16,-2-3 5-16,6 1 12 16,-2-2-2-16,4-7-1 15,2 7-6-15,-4-6-10 16,4 0 2-16,3 8-1 16,2-6 5-16,3 4 5 15,1 1-2-15,0-8 0 16,0 1-7-16,4-2-8 15,0-1-2-15,1 6-1 16,4-5 6-16,3 0 5 16,3 3-3-16,2 0-2 15,-1-1-2-15,6 2 3 0,-1-1 3 16,5 3 3 0,1 2-5-16,-3-4 0 0,-5-6-1 15,-6 0 1-15,-2-5 5 16,-3-12 4-16,0 4-1 15,0-17-2-15,-2 4-2 16,-2 0-5-16,2-4-5 16,-2 3-6-16,1-4-4 0,4-3-7 15,2-2 0-15,6-6-11 16,2-4 2-16,6 0-25 16,6 0-13-16,3 8-6 15,1-15-9-15,-3-6 27 16,-2-4 14-16,-4-11 21 15,-1 12-69-15,-4-6 27 16,-4 0 3-16,1-2 30 16,-2 4 85-16,-1-4-18 15,1-3 2-15,-3-5-23 16,2-3-3-16,-2-2 0 16,0 2 3-16,0-2 2 15,-3-4-4-15,-3 1 1 16,1-5-5-16,-8-6-1 15,-2 3 5-15,-2-7 13 16,-7-2 14-16,-9 7 45 16,-1 4 18-16,-15 1 36 0,1 6 5 15,-6-1-25 1,0 0-9-16,-1 4-27 0,1 1-20 16,1 3-24-16,0-4-8 15,4 6-17-15,-1 3 10 16,-3 9 20-16,-3 5 3 15,-7 2-6-15,-2 4-10 16,0-2-32-16,-1 1-29 0,0-2-49 16,3-3-27-16,5 2-44 15,4 0-41 1,10 7-184-16,9 4-20 0</inkml:trace>
  <inkml:trace contextRef="#ctx0" brushRef="#br0" timeOffset="222230.5541">7037 16122 763 0,'-7'-4'341'0,"-7"4"-162"15,1 0-100-15,1 2-49 16,0 7-16-16,-1-2-2 15,-2 1-1-15,0 3-11 16,-1 3-9-16,0 6-16 16,-1 1-1-16,1 8 0 15,1 1 1-15,-4 1 2 0,4 6 2 16,-4 3 4-16,4 5 6 16,2 8 6-16,1 2 2 15,3 5 4-15,-1-3 9 16,4 6 14-16,-1-1 9 15,6 1 11-15,1 4-6 0,4-3-15 16,3-3-8 0,3-3-11-16,1 0 1 0,3-1 2 15,-2-5-2-15,3 0 8 16,-1-5-4-16,-1 0 1 16,5-3-3-16,-1-6-7 15,5-3-1-15,-1-8-2 16,-1 1 6-16,0 2-6 15,-6-2 3-15,7-4-3 16,0 1 3-16,2-3 0 16,3-2 3-16,4-2-3 15,-1-4-2-15,4-1 6 16,0-3 2-16,4 0 12 16,4-4 1-16,-2-1-2 15,-2-5-7-15,-3-1-6 16,-2-1 0-16,0-7 2 15,3-1 7-15,-2-5 9 16,-2-1-3-16,2 1-2 16,1-5-6-16,1 1-9 15,0 0 0-15,-2-1 0 16,-3-3-2-16,-3 1 2 0,-4-5 4 16,-2 0 0-16,0-3 7 15,-4-1-1-15,-1-2 0 16,0 0 2-16,-1 5-2 15,-1-6-8-15,3 7 1 0,-6 0-5 16,0-6 0-16,-3-1 7 16,1-4-1-1,-1 0 4-15,-2 2 5 0,-4 1 10 16,-2-1-5-16,-1-4-1 16,-3-2-6-16,-2 1-12 15,-1 2 1-15,-2-3-4 16,-1 5-4-16,-3-7-4 15,-1-2-2-15,-6 3-2 16,3-9 0-16,1 2 0 16,-1-1-2-16,4 4 3 15,-4 3 2-15,-3 2-5 16,-1 3-2-16,-7 1-10 16,1-2-2-16,-3-2 7 15,-3-6 8-15,-1 3 16 16,5 7 10-16,3 9 20 15,2 5 8-15,4 9 9 16,2 2-1-16,-3 7-20 0,0 1-15 16,-1 3-24-1,-3 2-17-15,0 2-35 16,-3 4-30-16,-6 5-127 0,-6 4-129 16</inkml:trace>
  <inkml:trace contextRef="#ctx0" brushRef="#br0" timeOffset="229730.6689">7451 16477 209 0,'-2'-6'116'15,"0"-3"6"-15,-1 3-60 16,3 3 8-16,0 2-11 15,-1 0-23-15,-1 0-46 16,2 0-18-16,-1 0-1 16,0 1 12-16,0-1 15 15,0 1 2-15,-1-1-1 16,-6-2 2-16,-1 1 64 16,-30-14 34-16,31 15 55 0,-1-5 10 15,-4 3-56-15,6-5-34 16,-2 10-50-16,-3-1-11 15,1-1-5-15,-5 4 3 16,-9-3 0-16,-2-1 2 16,1 1 11-16,-2 0 4 0,3 0 0 15,-3 3-6-15,3-7 0 16,0 3 10-16,3-3 19 16,7 0 3-1,-1 7-11-15,-1-4-15 0,1 2-27 16,-2-1-6-16,-4-1-14 15,0 0-3-15,1 5-2 16,-3 1 4-16,0 3 9 16,0 0 8-16,-7-4 14 15,0 2 12-15,-2-3 15 16,1-2 1-16,6 3-10 16,1-3-8-16,3 0-14 15,-2 1-1-15,0-1 3 16,-1 4-3-16,0-1-2 15,-5 0-3-15,3 2-7 16,-2-2-4-16,-1 1-4 16,3 2 0-16,-6-1 3 15,1 2 5-15,-1-2 6 16,2 3 4-16,0-3 19 16,2 0 12-16,1 2 13 0,-2-2 1 15,3 0-22-15,2-1-16 16,-1-2-17-16,-2 3-7 15,5-1 1-15,-1 4-1 16,-2-2-2-16,1 2 1 16,-11-3 3-16,-4-1 5 0,3-2 10 15,3 2 7-15,5-4 14 16,5 0 3-16,-2-2 1 16,2-8-2-16,0 4-9 15,3-3-5-15,-5 3-12 16,-1 1-4-16,5-2-8 15,-7 2-1-15,2 1 3 16,1-2 3-16,-10 3 4 16,4-2 0-16,-2 2 1 15,4 1 0-15,1-1 2 16,-2 0 3-16,4-3 3 16,0-2 4-16,-1 1 4 15,3-3-1-15,3 1-1 16,-1-2-3-16,1 0-6 15,0 3-3-15,-4 2-4 16,-6-3-4-16,-2 15-1 16,0-15 3-16,2-2 9 15,1 5 9-15,6-17 3 16,-6 15-2-16,4 0-11 0,1 0-9 16,1-2-7-16,1 3 0 15,-2-1 4 1,1 4 3-16,1-2-1 0,-2 1 0 15,-1 0 5-15,-1 0 2 16,1 1 1-16,1 1 0 16,-1-3-4-16,-2 3-5 0,3 0-8 15,-2 2-5-15,-1 2-7 16,0 2-1-16,0 0 4 16,1 0 5-16,4-1 11 15,4 1 5-15,-2 1 3 16,0-1 1-16,3 4 0 15,0 0-3-15,3 1-4 16,-5-3-4-16,-1 6-7 16,-2-2-2-16,-2 3 1 15,6 5 2-15,1-7-1 16,6 2-1-16,0 3-4 16,3 2-1-16,3 10 1 15,-1-4 0-15,5 3 3 16,-1 2 1-16,2-10 0 15,2 5 4-15,5-4-1 16,-2-1 1-16,3 3 1 16,0-4-3-16,4-1 2 15,3-2 1-15,4 2 8 16,6 3 5-16,3 1 7 16,1 3 4-16,1 0 0 0,-1-1 0 15,-1 2-7-15,-1-5-4 16,3 4-7-16,2-6-5 15,2 1 6-15,4 4-1 0,0-8 5 16,4-5 6 0,6-2-3-16,1-6-2 0,1 4-1 15,-1 5-1-15,-4-4 4 16,1 6 2-16,-3-2 3 16,-1-2-1-16,3-4 0 15,0-4 5-15,8 2-1 16,-5-4 2-16,4 3-1 15,2 1-1-15,-11-4 1 16,4 8-3-16,-4-6 1 16,-4-1-3-16,7 6 1 15,0-6 2-15,1 2 3 16,1-1 2-16,-1 1 1 16,-1-3-1-16,1-1 2 15,-1 1-1-15,-4 0 0 16,1 1-1-16,0 0-4 15,2-1-1-15,4-3 0 16,8 2-1-16,-1-1 0 16,1 1-1-16,-5 0-4 15,-2-5 5-15,0 3 1 0,2 0 3 16,4 3 5-16,5-4-2 16,2-5-4-1,-9 0 2-15,2-1-7 0,-5-1 2 16,1 8-1-16,3-8-4 15,-1 8 0-15,1-1-1 16,1-6 4-16,0 4 3 0,-6 0 5 16,-2-7 4-16,-10 2 0 15,0 6 0-15,-2-12 0 16,-3 17 1-16,5-7-3 16,-2-5 0-16,4 5 3 15,5-5-2-15,-9 4 9 16,2-4 2-16,-4 0 0 15,-2-7 0-15,-5-4-5 16,-3 2-2-16,1 7 1 16,-2 6 1-16,-2-10 4 15,0-1 1-15,-6-7 2 16,-2-6-1-16,-1 8-5 16,-3-4-2-16,-4-6-8 15,0-6-2-15,-3 3 1 16,-3-3 4-16,1 1 15 15,-1 3 10-15,0-7-2 16,2 4 4-16,-1 2-6 16,-2-1-6-16,0 9 6 15,0 2-2-15,-3 4-8 0,2-3-6 16,-5 8-12-16,0-1-7 16,-1 1-18-16,2 10-15 15,0 0-46-15,-1-2-28 16,-1 8-89-16,2-1-89 15,-4-7-277-15</inkml:trace>
  <inkml:trace contextRef="#ctx0" brushRef="#br0" timeOffset="239241.058">7547 16990 181 0,'0'-1'85'16,"0"0"-10"-16,0-2-81 15,0 1-4-15,0 1-1 16,0 0 4-16,-1 0 6 16,0 0 4-16,-1 0 5 15,1 0 4-15,0 0 10 0,0 0-5 16,0 0-16-16,0 0-5 16,0 1-15-16,0 0 2 15,1 0 14-15,3 6 3 16,4 21 12-16,39 29 10 15,-19-21 38-15,3-6 19 16,6 0 2-16,5 3-7 16,5 3-26-16,2-7-10 0,-1 0 15 15,-1 1 15-15,-3-2 20 16,2 1 2-16,2-9-9 16,-3-2-12-16,-1-8-12 15,-5-4-7-15,-4 1-10 16,3-5-9-16,-9-1-18 15,1-1-7-15,-4-5-6 16,-5 1-7-16,5-5-15 16,-2-1-8-16,-3-3-16 15,1-3-11-15,-5 4 21 16,1-5 16-16,-3-1 46 16,-2-3 24-16,-1 0-5 15,-5 1-15-15,-1 2-36 16,-2 9-14-16,-1-1-4 15,-1-1 9-15,0 9 30 16,0-7 12-16,1 2 9 16,-2 8 0-16,0-2-20 0,1 2-17 15,-1 0-33-15,0 0-25 16,0 0-40 0,0 0 0-16,0 0 12 0,0 0 16 15,3 11 32-15,15 47 5 16,-10-31 6-16,-1 6-1 15,-2-6-3-15,-1-1 1 16,1 1 8-16,-5-1 1 0,-2-1 7 16,-4-1 7-16,3-17 7 15,1 4 4-15,-2 0 3 16,4-6 1-16,-1 8 1 16,0-7-1-16,1-6 3 15,0 0 4-15,0 0 4 16,-1 0 7-16,1 0 6 15,0 0 1-15,0 0-12 16,-1 0-5-16,0-1-20 16,0 0-19-16,0-1-36 15,-1-6-14-15,-4-18-22 16,-3-23 11-16,9 5 23 16,1 6 17-16,5 0 113 15,0 5 10-15,2 4 28 16,2 5 5-16,2 9-76 15,2-3-9-15,-2 11-22 16,-2-2-16-16,-4 7-45 0,4-1-29 16,3 3-13-1,2 6-1-15,8 4 28 0,-4 3 26 16,-1 5 11-16,1 0 11 16,-5 8 7-16,-2-4 2 15,-7 2 5-15,-2 1-5 16,-7-6 4-16,-3 4 3 15,-5-2-12-15,-6-2-3 0,-1 12-28 16,-6-7-6-16</inkml:trace>
  <inkml:trace contextRef="#ctx0" brushRef="#br0" timeOffset="239761.6119">9177 16884 1040 0,'0'1'276'15,"-1"2"-458"-15,-1 5-59 0,-3 13 28 16,-3 9 43-16,-5 15 103 16,-7 8 53-16,-5 6 14 15,1-5-7-15,6 0-6 16,3-9 5-16,6-4 8 16,-2-1 1-16,4-5 23 15,-1 7 32-15,1-12 38 16,3-5 13-16,-1-5 0 15,5-8-28-15,-3-4-37 16,-2 4-17-16,6-6-38 16,-2-4-40-16,0 1-131 15,1-4-35-15</inkml:trace>
  <inkml:trace contextRef="#ctx0" brushRef="#br0" timeOffset="240206.7559">9181 16903 1101 0,'2'1'391'0,"-1"1"-292"0,4-1-151 15,-5-1-4-15,0 0 4 16,0 0 6-16,3 2 23 16,11 13 9-16,28 31 10 15,-24-25 0-15,0 1 7 16,4 5 4-16,3 0 7 16,4 5 6-16,6 5 22 15,5 1 10-15,1-1 24 16,2-2 4-16,-8-5-10 15,-1-6-10-15,-7 2-27 16,-2-1-13-16,-3-2-20 16,-5 0-9-16,-4-8-17 15,-2 0-18-15,-5-2-76 16,-1-4-73-16,0 4-173 16,-3-7-38-16</inkml:trace>
  <inkml:trace contextRef="#ctx0" brushRef="#br0" timeOffset="240731.1">9115 17272 1075 0,'0'0'389'0,"-3"1"-341"16,3-1-124-16,0-1-77 16,0 0 6-16,0 0 63 15,0 0 52-15,0 0 117 16,0 0 49-16,0-1 45 16,0 1-6-16,0 0-30 15,0 0-27-15,0 0-33 16,0 0-6-16,8-4-20 15,4-4-3-15,30-23-8 0,-23 20-4 16,6-2-9 0,4 4-3-16,2 1-14 0,3 0-7 15,0 2-12-15,0-4-9 16,5 4-14-16,0 0-6 16,-1 3-35-16,-2 0-39 0,-9-2-130 15,-1 4-99 1</inkml:trace>
  <inkml:trace contextRef="#ctx0" brushRef="#br0" timeOffset="244864.7379">4069 15797 183 0,'-4'-5'72'16,"-2"1"-56"-16,-1-3-18 0</inkml:trace>
  <inkml:trace contextRef="#ctx0" brushRef="#br0" timeOffset="245637.6317">4051 15693 146 0,'0'7'59'16,"1"7"-36"-16,2 7-14 15,-1-2-2-15,2 4-4 16,1 1-1-16,-2 5-1 16,1-5 0-16,1 9 2 15,-1-9 2-15,-4-7 4 16,0 2 0-16,0-7-1 15,-1 1 1-15,3-7 2 16,-1 2 12-16,-1-7 54 16,-1-3 13-16,1 1 33 15,0 0-6-15,-1 0-57 16,0 0-20-16,0-2-47 16,0-17-14-16,0-31-2 0,7 16 5 15,2-4 11-15,1-1 6 16,2-2 7-16,-4 6 7 15,2 3 15-15,3 4 5 16,-2 4 8-16,5 4 1 16,-1 8-4-16,-6 2-5 15,-1 6-26-15,-5 0-14 0,4 6-18 16,5 5-7-16,4 7 2 16,1 10 3-16,0 4-7 15,-6 2 1-15,0 7 8 16,-1-3 3-16,-6 4 10 15,2 2 5-15,-4-11 7 16,-2-3 6-16,-2-10 14 16,1-6 7-16,0 0 30 15,3-8 7-15,-1 0 9 16,0-1-5-16,0-1-40 16,0 0-22-16,0 0-35 15,0 0-12-15,1-8 4 16,8-21 6-16,17-47 10 15,-8 37 4-15,0 6 1 16,3 9 0-16,-5-2 4 16,1 8 1-16,-6 5 3 15,-3-4-2-15,-3 16-4 16,0 0-3-16,-2 3 7 0,-3-1 8 16,0 0 12-1,0 0 2-15,2 7-1 0,4 13-7 16,3 41-8-16,-13-24-6 15,-5 13-52-15,1 7-103 16</inkml:trace>
  <inkml:trace contextRef="#ctx0" brushRef="#br0" timeOffset="245904.3393">4623 15846 1241 0,'0'1'402'0,"1"-3"-437"15,3 8-66-15,-4 2-13 16,4 13-6-16,-1 19-113 16,-1 1-64-16</inkml:trace>
  <inkml:trace contextRef="#ctx0" brushRef="#br0" timeOffset="247244.2509">5879 16021 671 0,'-4'-4'316'0,"0"-5"-132"16,-3 2-172-16,1 0-120 15,1 0-17-15,1 2-15 16,1-7 13-16,0-1 53 16,1-6 20-16,-2-3 43 15,3 1 6-15,4-8-9 16,1 1-2-16,7-13 5 15,2-5 6-15,1-4 10 16,7 4 7-16,1 1 34 16,0 9 19-16,-2 3 16 15,-6 4 1-15,-2 11-40 16,0 6-32-16,0 14-33 16,3 4-8-16,-1 15-30 15,3 1-11-15,-10 10 0 16,2 0 1-16,-7 12 35 15,-2 3 23-15,-3 1 21 16,-2 7 9-16,-3-12 14 16,3-10 15-16,-3-8 20 15,3-15 17-15,5-7 19 0,-6 1-5 16,6-13-15-16,-5 4-16 16,1-10-16-16,1-2-11 15,1-1-20-15,2-5-11 16,0-10-24-16,3-5-6 0,8 5 2 15,0-9 1-15,6 7 3 16,2 6 1 0,-5 0 9-16,1 14 6 0,-4 7 6 15,0 3-1-15,1 7-9 16,0 5-7-16,3 8 3 16,-2 2-2-16,-3 4-4 15,-3 6 2-15,-7 8-7 16,0 5 3-16,-3 11 4 15,-2 0-14-15,-4-7-41 16,-1 2-86-16,-2-6-81 16</inkml:trace>
  <inkml:trace contextRef="#ctx0" brushRef="#br0" timeOffset="247762.993">6328 15836 602 0,'1'-1'339'15,"0"-5"-102"-15,2 4-113 16,-3 2-144-16,0-1-28 0,0 0 0 15,5-2 3-15,6-5-13 16,31-17-21-16,-30 24-65 16,4 1-22-16,2 8 3 15,-3 0 18-15,0 9 78 16,-3 3 26-16,-3 9 21 16,-3 5 7-16,-7 3 3 15,-4 2 11-15,-9-2 49 16,-2 5 54-16,7-14 41 15,-1-6 7-15,7-4-11 16,1-13-37-16,-1-2-21 16,5 2-7-16,-4-7-15 15,2 1-3-15,0 0 5 16,0 0 0-16,20-11-23 16,25-13-17-16,-21 7-46 15,2-3-32-15,-1 6-125 16,2 0-112-16</inkml:trace>
  <inkml:trace contextRef="#ctx0" brushRef="#br0" timeOffset="248836.3233">7671 15990 403 0,'-1'-5'230'0,"-6"-11"-109"15,4-1-32-15,-5-8-144 16,2 1 0-16,1 6 45 15,-2-3 23-15,0 5 46 16,-1-6-6-16,0-5-35 16,1 0-22-16,3-2-56 15,2-4-22-15,2-1 12 16,3-1 16-16,6 3 61 16,2 7 42-16,-1 6 53 15,2 2 6-15,-4 12-27 16,1 2-34-16,6 4-73 15,4 7-16-15,8 13-18 16,1 6 1-16,-4 20 1 16,-6 9 6-16,-10 2 30 0,-3 1 22 15,-1-11 49-15,-3-8 11 16,1-12 8-16,-4-12 0 16,2-5 17-16,-3-7 9 15,-4-6 3-15,5-1-7 0,-8-8-33 16,4 0-29-1,0-6-24-15,-3-6-13 16,9-9-16-16,-6-10 8 0,7-2 5 16,5 0 13-16,2-3 19 15,9 9 2-15,-1 1-3 16,3 7-8-16,-2 8-12 16,3 4-8-16,-2 9-18 15,-1 0-18-15,3 9-4 16,-3 7 2-16,-1 7 16 15,-2 7 24-15,2 8 25 16,-5 2 13-16,-4 4 23 16,-4 2 4-16,-6 2-6 15,-2 3-6-15,1-4-27 16,0-1-17-16,0-2-66 16,-1 0-100-16,-2-2-171 15</inkml:trace>
  <inkml:trace contextRef="#ctx0" brushRef="#br0" timeOffset="249136.5928">8218 15957 262 0,'0'-1'73'0,"-3"-7"-138"15,0-1-21-15</inkml:trace>
  <inkml:trace contextRef="#ctx0" brushRef="#br0" timeOffset="249669.8647">8189 15883 52 0,'2'-7'52'0,"3"-11"16"16,0 1 5-16,1-5-31 15,1 5-6-15,0 4-8 16,6 0-1-16,6-1 3 16,-1 6 4-16,1 3 14 0,1 0 30 15,0 9-1-15,-1 1-3 16,3 7-26-16,-4 8-39 16,-2 2-18-16,-1 1-10 15,-7 6 4-15,-5 0 6 0,-6-4 28 16,-8-1 28-1,-4-5 13-15,1-5-2 0,1-2-26 16,0-2-25-16,-1-4-16 16,1-2 0-16,-2 1 16 15,2-2 11-15,3-1 12 16,1 0 6-16,5-1-3 16,-3-3-9-16,4 1-21 15,-4-2-13-15,7 1-33 16,0 1-9-16,0 0 1 15,0-1 7-15,16-3 21 16,31-9 8-16,-26 10 6 16,1 1 3-16,5 3 6 15,1 3 11-15,1 6 27 16,-1 1 10-16,-6 4 22 16,-2 0 4-16,-10 2 16 15,-5 11 19-15,-10-10 30 16,-5 7 3-16,-8 3-16 15,-2-9-20-15,-6 21-42 16,1-3-11-16,-2-3-22 0,1-4-14 16,1-9-30-16,2-2-28 15,0-4-139-15,-3 2-164 16</inkml:trace>
</inkml:ink>
</file>

<file path=ppt/ink/ink18.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1:22:24.232"/>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04C57C48-3C61-4FB3-8589-018017DD8931}" emma:medium="tactile" emma:mode="ink">
          <msink:context xmlns:msink="http://schemas.microsoft.com/ink/2010/main" type="inkDrawing" rotatedBoundingBox="19134,8535 19196,6756 20432,6800 20369,8579" hotPoints="20554,7628 19780,8402 19007,7628 19780,6855" semanticType="enclosure" shapeName="Circle"/>
        </emma:interpretation>
      </emma:emma>
    </inkml:annotationXML>
    <inkml:trace contextRef="#ctx0" brushRef="#br0">639 51 16 0,'-1'-4'20'0,"-6"1"10"0,6 0 9 15,-1 1 0-15,1 1-6 16,-1-1-6-16,0 1-5 15,1-1-1-15,-1 1-5 16,1-1-6-16,-1 0-10 16,0 1 0-16,1-1 1 15,-7 1 1-15,0-1-1 16,0 0-1-16,2 1-2 16,4-1 0-16,-1 1 2 15,1-1 3-15,-3 0 5 0,-1 1 3 16,1-1 0-16,-3 1 1 15,7-1-4-15,-2 0-1 16,-2 1-4 0,-2-1-1-16,-4 2-1 15,8-1-1-15,-2 1 0 16,2 0-1-16,1 0-1 16,-4 0 0-16,0 0 1 15,-1 0 0-15,-1 0 1 16,-1 1-1-16,-1 1 1 15,1 1 0-15,-42 24 0 0,43-17 0 0,-2 4 1 16,-7-6-1-16,6 6 3 31,-10-3 0-31,-1 1 1 16,9 2 1-16,-8-3-1 16,8 0-2-16,2-3 0 0,-2 3 1 15,2-3 0-15,2 2 1 0,2-4-3 16,-2 1-1-16,2 2 0 15,-4-2-2-15,2-1 1 16,1 2 0-16,0 0 1 16,-2 0 0-16,1 6 0 15,1-3 1-15,-4 4 1 16,3-4 0-16,-1 2 0 16,-1-2 0-16,2 2 0 0,-1 4-2 15,2-1 1 1,0 0-1-16,5-3 0 15,-2 4 0-15,-3-4-2 16,5 6 1-16,-5-3 0 16,2-2 0-16,4 2-1 15,-1-1 2-15,0-1-1 0,3 0 0 16,-2 1 1-16,2 1-1 0,-1 1 1 16,1 5 0-16,-4-4 0 15,3 4-1 1,-1-1 1-16,1-4 0 15,-1 4 1-15,2-5 0 0,0 6-1 32,0 2 1-32,0 2-1 0,0-2 1 15,-3 1 2-15,3-2 0 16,-3-1 2 0,6 8 0-16,-3-6-1 0,-2-5-1 0,1 5 0 15,-3-10-1-15,4-1-2 16,0 6 0-16,5-3 0 15,-3 5-1 1,-1 1 1-16,1-4-1 0,0 1 1 16,1-2-1-1,-2 3 1-15,3 2 0 16,-1-5 0-16,-2 4 1 0,6 1-1 16,-4 1 0-16,0-15 1 15,0 11-1-15,0-2 0 16,2 2 0-16,2 15 0 15,-4-15 0-15,3-3-1 16,-4 1-1-16,4-2 1 0,5 1 0 16,-1 4 0-16,-1 0 0 0,3-1 1 15,-1 1 0-15,1 4-1 16,1-9 0 0,2 5 1-16,2 3-1 15,4-7 0-15,-4 4 0 16,6-5 1-16,-6-9-1 15,2 7 1-15,7 0 0 16,-2 4 0-16,4 1 0 0,1-4 0 16,-10-3 0-16,2-1 0 15,1-2 0-15,-9 0 1 16,8 0-1-16,-5-4 0 16,-5-1 0-16,-2-1 0 15,-1-2-1-15,2-2 1 16,-4 1 1-16,4-2 0 15,-1 0 1-15,-4-2-1 16,5 2 0-16,-4-1-1 16,2 3 0-16,0-1 0 15,1 1-1-15,-2 1 1 0,-1-5-1 32,1 2 1-32,-1-1 0 0,2 1 0 15,0 2 2-15,0-3-1 16,0 1 0-16,3-2 0 15,0-2 0-15,5-1-1 16,2-4 1-16,-1 4 0 0,2 4-1 16,-4-6 1-16,1 2-1 15,-2-6 2-15,2-5-1 16,3 0 1-16,5-9 0 16,0 9-1-16,9 2-1 0,-4 2 0 31,0 4 0-31,-4-3 1 0,-7-2-1 15,1 0 1 1,-5-1 0-16,5 1 0 0,-3 0-1 0,-6-2 1 16,2 4 1-16,0-2-1 15,-1 2 0-15,1-2 0 32,-2 0 1-32,-4-8-1 0,-1 5 0 0,2 6 1 15,-3 3-2 1,3 6 1-16,-4-4 0 15,0-5 0-15,2-6 1 0,-4 6 0 16,4 2 1-16,-2 0-2 16,-1-2-1-16,-2-3 0 15,3 0 0-15,-3-3 0 0,2 1 0 16,1 3 0-16,0-3-1 16,0-1 2-1,-3-5 2-15,5-2 1 0,-5-2-1 16,0-1-1-16,7 2-1 15,-6 3-1-15,4-1 0 16,-2-2 0 0,-3 4 0-16,0-4 0 15,3 5 0-15,-1-4 0 16,-2 2 0-16,0 5 0 16,-3 2 0-16,-1 1 0 0,3-3 0 15,1 1 1 1,-5 9-1-16,5-7 0 0,-1 0 1 0,-3 0-1 15,3-10 2-15,-2 12 1 16,-2 3 3-16,0 0-1 16,2 0 0-16,1-1-2 15,-3-2-3-15,2 0 2 16,-5-1-1-16,2 6 1 16,4-2 0-16,-4 0-3 15,0 3 1 1,-2-5-1-16,0-2 0 15,0 1 1-15,3 0-1 0,-2-4 0 16,1 4-1 0,-3 0 1-16,1 1-1 15,3-3 0-15,-3 2 0 0,0-4 0 16,-2-1 2-16,-2 8 0 16,0-8 0-16,3 9 1 0,-7-6-1 0,10 5 1 15,-4 3-1-15,-4-5 1 16,1 5-1-16,-1-1 0 15,-2-2 0-15,3 3 0 32,10 0 0-32,-8-2 0 0,3 2 0 15,0 2 0 1,-10-1 0-16,5 3 1 16,4 2 0-16,-2 0 1 15,-1 1 0-15,-2-6 1 16,-2 6-2-16,3-2-1 0,4-1 0 15,3 3 0-15,-2-2 0 16,-5-1 3-16,0 0-1 16,-3 1 2-16,-5 1-3 0,9-1 0 15,-6 1-1 1,4-1 0-16,3 1 0 16,-1 2 0-16,3-3 0 0,1 2 0 15,0-1 0-15,2 2-4 16,1 0-1-16,3 0-4 15,1 0-3-15,-1-2-1 16,0 2-3-16,1 0-13 16,-1 0-14-16,1 0-58 15</inkml:trace>
  </inkml:traceGroup>
</inkml:ink>
</file>

<file path=ppt/ink/ink19.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1:22:30.421"/>
    </inkml:context>
    <inkml:brush xml:id="br0">
      <inkml:brushProperty name="width" value="0.1" units="cm"/>
      <inkml:brushProperty name="height" value="0.1" units="cm"/>
      <inkml:brushProperty name="color" value="#ED1C24"/>
      <inkml:brushProperty name="fitToCurve" value="1"/>
    </inkml:brush>
    <inkml:brush xml:id="br1">
      <inkml:brushProperty name="width" value="0.1" units="cm"/>
      <inkml:brushProperty name="height" value="0.1" units="cm"/>
      <inkml:brushProperty name="color" value="#00B0F0"/>
      <inkml:brushProperty name="fitToCurve" value="1"/>
    </inkml:brush>
  </inkml:definitions>
  <inkml:traceGroup>
    <inkml:annotationXML>
      <emma:emma xmlns:emma="http://www.w3.org/2003/04/emma" version="1.0">
        <emma:interpretation id="{4BC7DF25-4407-4BC0-9C47-FA2CA2FC531F}" emma:medium="tactile" emma:mode="ink">
          <msink:context xmlns:msink="http://schemas.microsoft.com/ink/2010/main" type="inkDrawing" rotatedBoundingBox="19710,6742 23579,6566 23673,8608 19803,8785" hotPoints="24232,7777 21842,8585 19472,7719 21862,6910" semanticType="enclosure" shapeName="Ellipse">
            <msink:sourceLink direction="with" ref="{F60A3CBF-0627-4878-BA1D-396C191ED8F5}"/>
          </msink:context>
        </emma:interpretation>
      </emma:emma>
    </inkml:annotationXML>
    <inkml:trace contextRef="#ctx0" brushRef="#br0">2562-18 79 0,'-3'-3'55'16,"-2"0"-3"-16,0 1-8 0,4 1-28 15,-1 1-6-15,0 0-6 16,1 0-2-16,-1 0 2 16,1 0 2-16,-1 0 1 0,0 0 1 15,1 0 0-15,-1 0-1 16,-6 3 0-16,-3 2-1 16,-3 3 0-1,-36 41 2-15,38-41-1 16,-1-2-1-16,-5 1-1 15,-1-1-2-15,-3 5 1 0,0 4-1 16,-4-1 0-16,-3-6 1 0,-2 1 2 16,0 1 0-16,1-1 0 15,3 1 1 1,9 1-3 0,1 0 0-16,3 2-1 0,-1 0-1 0,1 0 0 15,0-5 0-15,1 3 2 16,2 3 0-16,-4-3-1 31,3 5-1-31,-1-3-2 0,0 3-1 16,3 1 0-16,1 1-1 0,-1 1 1 15,1-5-1-15,1-1 1 16,0 5 0-16,1-9 1 16,0 2-1-16,0 7 1 15,1-5 0-15,-1-2 0 16,3 3 0-16,-3-6 0 15,6 2 0-15,-4 9 0 16,2-10 0-16,0 6 1 16,-1-1-1-16,1-6 0 0,-3 3 1 15,3 3-1-15,-4-6 1 0,6 7 0 16,-4-2-1-16,-3-2 3 16,-2 1 0-16,4-2 6 31,-2 20 1-31,6-14 0 0,-4 0-2 0,-7 5-3 15,7-16 1-15,-8 15 2 16,6 4 2 0,1-1 4-16,-1-3 4 15,7 3 10-15,-9-3 4 16,-1-1 5-16,-7-4-1 16,1 1-2-1,10-2-1-15,-4 0-5 0,5 4-5 0,-2-4-12 16,-5-1-7-16,13 3-5 15,0-2-2-15,-3-1-2 16,3 0 0-16,-11-4-3 16,8 1-1-16,0-1-1 15,1 7 0-15,8 0 2 16,-4-3 2-16,3 5 2 16,3-4 3-16,-8-3 2 15,3 8 1-15,2-1-1 16,-5-1-2-16,8 6-3 15,-7-4 1-15,4 5 3 16,-7-1 1-16,1 5 2 16,1-13 0-16,-2 13 0 15,12 2-3-15,-10-1-2 0,1 10-3 16,3-13-4-16,-4-2 0 0,12 1-1 31,-1-2 2-31,-1 5-1 0,8-2 3 16,-7-2-1-16,1 4 0 0,-5-9 4 15,-4 1 1 1,3 3 2-16,2-3-2 0,11 8-3 16,-6-4-2-16,-2-10-2 15,-3-2-1-15,2-3 4 16,-2 1 6-16,3 1-1 16,0-2 1-16,0 3 0 31,7 2-3-31,-2 0 6 15,3 1 1-15,2-4 1 0,-1-3 1 16,3-3 0-16,1 3 0 16,-1-2 2-16,6 0 1 0,6-3-2 15,-6-3 1-15,3 0 4 16,3-4-3-16,0 0 1 16,5 1-4-16,-5 3-7 15,-2-1 1-15,-7-1 1 16,-6-1 4-16,1 0 5 0,-5-4 0 15,-2 4 0-15,2 0 0 16,-1-2 2-16,1 4 2 0,-5-6-2 31,3 7 0-31,-6-5-2 16,-2 4 2-16,1-1 5 0,-2-2 1 16,6 0 0-16,-2-4-1 15,6 2-7-15,-1-2-4 0,3 2-4 16,1-4 1-16,-4 1 5 15,1-3 6-15,1 0 2 16,0 4 0-16,1-5-4 31,1 3-4-31,1-2-7 16,-2 0-1-16,4 6-1 16,1-10 0-16,2 8 2 0,-2-1 4 0,1-4 5 15,-1 6 3-15,2 0 5 16,3-5 0-16,-1 0-2 15,-9-12 0 1,2 1-3-16,-4 1-3 0,2 1-2 16,1 7 1-16,-6-2-1 15,3-1 0-15,-4 1 0 16,-2-2 3-16,-2-3 0 16,-4 5 6-16,0-4 8 15,2 1 2 1,0 1 0-16,1-7-4 0,2 7-7 0,-2 12-5 15,1-17-2-15,-7 4 0 0,-2-5-2 32,-3-12 1-32,5 10-4 0,0 1-4 0,0 1-2 15,2-5-1 1,-4-1 0-16,2 1 0 16,-1-7 1-1,2 8 1-15,-2 1 1 0,-2-4 0 0,-1 2 3 16,0-1 0-16,-1-1 2 15,2 4 1-15,-2 2 4 16,0-2 0-16,-1 1 0 16,4 5 0-1,-6-2-6-15,-3 7-3 16,6-12 1-16,-9 0 0 16,6 4 4-16,3-11 1 15,0 14 5-15,-1 0 3 16,-2 1 5-16,-1 2 3 0,2 4-3 15,-4-4-3-15,0 4-9 16,4-5-5-16,-8-7-3 16,5 4-1-16,-3 0 1 15,-1 3 0-15,-2-8 0 16,-5 1-1-16,12 5 0 16,-9 1 0-16,2 2 1 15,7 4 2-15,-7-5 1 16,5-2 2-16,1 5-2 0,0-2 3 15,-2-2 4 1,-3 2 3-16,3 1 7 16,-4-2 2-16,5 1-1 15,-2 1-2-15,0 2-8 16,3 2-2-16,-2 4-4 16,4-1-2-16,-2-2 0 15,1-1-3-15,1 0 1 16,-3 2-1-16,1 0 0 15,0 3 0-15,4-2-2 16,-5 1 0-16,6 2 0 16,-1 1 0-16,-1 1-2 0,3-1 2 0,-1 3-3 15,3 1-1-15,1 0-4 16,-1 1-9-16,0-1-46 16,1 1-51-16,-1-1-151 15,1 0-46-15</inkml:trace>
    <inkml:trace contextRef="#ctx0" brushRef="#br0" timeOffset="4572.801">2538 827 26 0,'-2'-2'45'0,"-2"0"5"0,-1 1 6 16,3 1-4-16,1-2-23 16,-1 1-2-16,0-1-9 15,1 1-3-15,-1-1-5 31,1 0-4-31,-2 1-4 0,-12-4 2 16,-44-22 2 0,48 24 1-16,0-4 2 0,-5 1 0 15,-2 1-1-15,-4 0-2 16,6-6-3-16,-1 5-1 16,1-1-2-16,-7 1 0 15,-7 0 0-15,11 12 1 16,-8-19 2-16,1 4 0 0,6-1 2 15,-1-14-1 1,0 18-1-16,2 1-1 0,0-1-2 16,2 3 0-16,-3-2 0 15,6 3-1-15,-3 1 1 16,1-1 0 0,4 0 1-16,-2-2 1 15,3 0 1-15,0 3 1 0,0-2 0 16,1 1 1-16,-3 1-2 15,2-3-2-15,3 4 0 16,-4-4 1-16,7 2 2 0,-5 2 2 0,-4 2 8 31,6 1 5-31,-6-2 5 16,1-1 2-16,5 0-1 16,-10-1 1-16,10 1-3 15,0-2-4-15,-8 1-4 0,15 1-3 16,-20-2-6-16,5 0-1 15,-1-1-8-15,-10 3-3 0,7-1-1 16,-10 1 3-16,5 4 14 16,-4-2 4-16,-3-2 4 15,3 0-2-15,-1 0-11 16,1 0-3-16,6 5-1 31,-3-4 0-31,4 3-2 16,1-1-1-16,2-2-2 0,1 2 2 15,2-1 6-15,-1 0 5 0,1-1 0 16,2 1-1-16,4-2-4 16,2 1 0-16,-1 1 7 15,-1-2-1-15,2 0 2 16,-3 0-3-16,1 0-6 16,4 0-2-16,-5-2-3 15,3 1-2-15,-3 1 1 0,-2-3 3 16,2 3-1-16,-2 0 1 15,4 0-2-15,-1 1 1 16,-4-1 3-16,-7-1 2 16,-11-1 4-16,5 0 2 15,-7 1-2-15,1 1-1 0,11 3 0 32,-12-3-2-32,4 5-1 15,3-5-1-15,-5-2-4 16,5 2 1-16,3 0-2 15,-1 5 0-15,1 0 6 16,-2-4 0-16,2 4 6 16,0-2 2-16,4 2-3 15,4 2 0-15,0-6-2 0,1 4 1 0,-2-5-2 16,-2 0 1-16,-4 0-2 16,3 0-1-16,7 0-1 15,-1 2 0-15,1-2-2 16,3 0-1-16,-14-2 1 15,-4-1 2-15,1-2 0 16,-5 2 2-16,8 1-2 16,2 2-2-16,-4 0 1 15,-1 0 1-15,3 0 1 16,0-1 1-16,4-1 3 16,-3-3 0-16,1 4 3 15,1 1 0-15,0 1-1 16,1 2-1-16,-1-3-1 15,-1 0 2-15,4 0-1 16,-1 0 0-16,3 0-2 16,0 2-2-16,2-2 1 15,4 0 2-15,1 0-3 0,-6 0-1 16,7 0-4-16,-6-2-7 16,-3 2 2-16,4 0-1 15,-11 0 3-15,2 0 0 0,1 2-1 16,-13-4 0-1,12 1-2-15,-3 2 1 16,-1 1-3-16,2 4 1 0,-9-1 1 16,4-2 1-16,0 5 1 15,4-1 1-15,7-1-1 16,2-1 0 0,4 3 0-16,-3 0 1 15,1 0 2-15,0 0-1 16,-4-2 2-16,4 4-1 15,-2 2-1-15,2 1 0 0,4-3-1 16,-3-2-1-16,8 1-1 16,-2-1 0-16,0 3 1 15,2 2 0-15,-1-3-3 16,3-1 0-16,0 2 0 16,-1-4 0-16,0 2 3 15,2 4 1-15,0-5-1 0,1 5 0 16,1-2-2-16,0 2-1 15,-2-1 1-15,2 4 1 16,0 0 1 0,-1-5 1-16,1 5 1 15,1-3 0-15,2 6 3 16,1-1 1-16,-3-2-1 16,2-2-1-16,-1-6-4 15,1 6 0-15,0-1 1 0,1 0 2 16,4 0 0-16,0 4 1 15,-1-6 4-15,1 0 7 16,0 4 13-16,0-7 1 0,4 3-1 16,-1-2-6-16,0 1-13 15,5-4-2-15,0 4-2 16,1-1-1-16,-1 1 4 16,-6-2 2-16,-1 2 3 15,1-2 1-15,6-4 1 16,-2 1 1-16,2 3-1 15,5-2 0-15,1 1-1 16,2 2 0 0,-2-4-5-16,-1 3-1 15,-2 2-4-15,3-2-2 16,6-2-1-16,-9-3 1 0,3-3 2 16,-3 5 0-16,-8 6 0 15,2 2 0-15,-3 1 0 16,-4-6 0-16,-1-1-2 15,-2-4-1-15,3 3 1 16,-1-4-1-16,-5-2 5 16,0 0 1-16,0 0 1 0,10 1 0 15,2 1-2-15,39 7 1 16,-35-4-2-16,-5 2-1 16,-3-7 0-16,4 4-2 15,-5-4 1-15,5 2 1 0,4 3 0 16,0-4 0-16,1 3-4 15,-4-1-2-15,1-3 1 32,5 3 3-32,4 0 6 15,5-1 4-15,3 2 3 16,-3-2 0-16,6 0-4 0,-2-2-1 16,15 0-4-16,-8 0-1 15,0 0 0-15,-7-4 3 0,-19 1 1 16,9 2 0-16,-1 1-2 15,-2 0-3-15,0 0-5 16,-4-3-1-16,-6-1-1 16,6 4 1-16,0 0 0 15,0 2 3-15,-1 1 3 16,-1 0 0-16,1 0 1 16,2 2 1-16,2-5-2 0,-1 0-2 15,6 0-2-15,-8 2-1 0,5 3 4 31,-3-4 1-31,1 2 1 0,2-1-1 0,3 0-3 32,2 1-1-32,4 3-2 15,9 4 1-15,-4-5 1 16,5-1 2-16,-4-2 4 16,-4-1 1-16,2 1 2 15,-7 3 1-15,-6-4-1 0,-4-1 2 16,-1-1 3-16,1 1 0 0,1 0 2 15,2-2 0-15,-6-3-3 16,-2-1-3-16,2 3-1 16,0 3-2-16,1 2-4 15,-1-1 1-15,-1-2-1 16,3-4 1-16,-1 5 2 16,0 0 2-1,1 0 0 1,4-2 0-16,0-3-2 0,2-1 0 15,-1 3 0-15,0 1 0 0,-1-1 7 0,5 0 2 32,-2-2 5-32,3-1-1 0,1 2-7 15,-1 3-3-15,-1-1-4 16,3 2 2-16,-6 0 2 16,-3-3 1-16,12 0 0 15,-11-3 0-15,7 1-1 16,1-3 0-16,-10 3 3 15,7-1-2-15,-6-1 2 0,-7 2-3 16,8 1 0-16,-6-3 0 16,9 3 1-16,0-1-1 0,-4-2-1 15,6-9 0-15,-2 2-1 16,5 6 0-16,2 2 0 16,-1 6 1-16,4 8 3 31,0-13-1-31,5-6-3 15,1-2-1-15,2-4-3 16,0 5-2-16,-10 3 1 0,-1 1 2 16,-7-2 2-16,-3 4 3 15,-1 1 4-15,-1 0 2 16,-4 2 2-16,0-2 2 16,-7 1 1-16,-3-1 0 0,2-2-3 15,-5 6 1-15,0-1-3 16,0 1-1-16,0-1 1 15,0 1-2-15,0-1-2 16,0 0-1-16,0 1-3 16,0-1-1-16,0 1 1 15,3-7-1-15,0 0-1 0,0 0 0 16,1 0 1-16,-3 1 0 16,1 1 2-1,1-4 1-15,2-1 1 16,28-37-1-16,-28 39 0 15,-2-2-2-15,-3 0 0 16,2-5-1-16,-2-2 0 16,1 5 1-16,3-3-1 15,-3 2 1-15,1 0-3 16,-2-4 0-16,0 12 4 16,1-5 0-16,1 6 3 15,0 3 2-15,-2-9 0 16,0 3 2-16,0-6 1 0,-2 4 2 0,0 1-3 15,1-2-1-15,1 1-1 16,-3 0-1-16,1-1 4 16,2 2 4-16,-5-2 2 15,0-5 1-15,2 4-2 16,-3 0-4-16,6 1-5 16,0 3-3-16,0 1-5 15,0 2 0-15,0 4-2 0,-2-1-1 16,1 1-1-16,-1-1-1 15,2 0-7-15,0 1-5 16,0-1-37-16,0 1-54 16,0 1-198-16,0 0-55 15</inkml:trace>
    <inkml:trace contextRef="#ctx0" brushRef="#br1" timeOffset="36619.3743">2573 857 105 0,'-5'3'83'0,"-1"3"0"0,1-1-30 16,-3-3-6-16,3-1-24 15,4-1-4-15,-1 0-4 16,1 0-3-16,-1-1-1 15,0-1-2-15,1 1-4 16,-1-1-1-16,1 0-2 16,-7-1-1-16,-2 0 1 15,2 0 1-15,2 0 8 16,-1 0 7-16,-4-4 16 0,-41-23 6 0,39 22 5 16,-5-2-2-16,6 4-2 31,-1 0-1-31,0-2-6 15,2 0-6-15,0 0-14 0,-2-2-6 0,8 2-7 16,-9 2-1 0,6 1-1-16,-8 5-1 15,-1 0 3-15,7-8 2 16,-4 8 1 0,1 5 1-16,-1-15-2 0,-2 2 0 0,1-6 1 15,6-5 0-15,-4 16 3 16,2 1 3-16,-2-1 3 15,-3 0 2-15,-1 0-6 16,-3-1-5-16,5 1-4 31,0 0-2-31,1 1-2 0,1 4 1 16,-3-2 2-16,0-2-1 16,2 2 2-16,0-1 0 15,2-1 0-15,1 2-1 16,0-3 0-16,-2 1 1 0,2 1 2 15,-3-2 3-15,0 3 1 16,2-4-1-16,1 0 2 16,0-1-3-16,0-3 0 15,-3 6-1-15,-2-2-3 16,4-1-1-16,3 0-2 16,-10-3 0-16,3 6-2 0,-5-1 0 15,-4-2-1-15,2 2 1 16,1-2-3-16,1 5 2 0,1 0-1 15,4 4-2-15,-2-1-2 16,-6 3 0-16,-1 2 3 16,-2 0 3-16,-2 0 4 31,5-3 0-31,3 1-2 16,1 2 1-16,1 0 1 15,-2-1 1-15,-1-3 3 0,4 3 1 16,0-6 0-16,-1 4-2 15,3 0 2-15,-3-2 0 16,2 0 1-16,1 16 0 0,-2-17-1 16,1 16-4-16,1-18 0 15,-2-15 0-15,1 15 1 16,1-16 2-16,-5 16 1 16,0-3-3-16,-6-2-1 15,-1 2 0-15,-4 0 0 16,-3 0 0-16,0 0 0 15,-4-2 0 1,11 3-4-16,2 1 1 0,2 1 1 16,5 0 0-16,0 0-1 15,0 1 1-15,1 1-3 16,1-2-1-16,-1 3 1 16,4-1 2-16,0-1 3 15,1 1 2-15,0-2 2 16,-1 0-1-16,1 0-2 15,0 0 0-15,2 0-2 16,-1-2 0-16,-6 1-1 0,5 2-2 16,-4-1 2-16,6 3-1 15,-2-1 3-15,0-2 1 16,-1 0 4-16,-2 0 2 0,-3 0 1 16,0-2 1-16,6 1-3 15,-5-4-2-15,1 0-3 16,-10-1-1-16,-5 1 0 15,0 3 0-15,5 1 1 16,-3 1 0-16,2-2 2 16,5-1-1-1,-3 1-2-15,4 2-2 16,1 0-5-16,2 2 0 16,3 0 1-16,3-1 3 0,2 2 3 15,2 1 0-15,-1 0 3 16,-1-2 1-16,1-2-1 15,1 0 2-15,-4-2 4 16,2 2 2-16,1-1 5 16,-1 1-2-16,2 1 0 15,-1-1-2-15,-1 2 7 0,0-2-2 16,0 0-3-16,-2 0-3 16,2 0-13-16,-1 0-2 15,5 0-5-15,-3 0-3 16,-3 3 1-16,8 2-2 0,-7-2 6 31,2 2 3-31,2-5 4 16,-8 3 1-16,3-3 3 15,-2 0-1-15,0 24-3 16,-7-24 0-16,1 0-2 16,-3 2 0-16,-14-17-1 0,5 18 0 15,-6 2 0-15,6 8-1 16,7-7-1-16,1-1-1 0,1 3 0 15,2-6 1-15,1 9 1 16,3 2 1-16,4-1 0 16,3-1-1-16,0-1-4 15,0-4-3-15,1 6-2 16,2 7-1-16,0-5-1 16,5 4 2-16,-2-1 3 15,2-1 1-15,0 2 5 16,-4-1 0-16,4 1 2 0,-3-2 1 15,-2-5-2-15,6 5-3 0,1-5-9 16,-2 3-3-16,3 4 0 31,-2-7 1-31,0 2 4 16,1-2 5-16,1 5 2 16,0-5 1-16,1 6 0 0,4-4 0 15,-2-3 1-15,-1 2 3 16,-1-2-1-16,3 4-3 15,-3-3 0-15,6 4 4 0,-1-7 4 16,0 1 3-16,2 2-2 16,0-3-2-16,3 5-4 15,-3-2-2-15,2-3 4 16,0 5 0-16,2-2 3 16,-4 2 7-1,10-2 10-15,-5-3 5 0,1-2 8 16,7-2-2-16,-10 0-8 31,5-2-2-31,3 1-7 0,0 4-3 16,6-3-3-16,3 4-4 15,-3 0-4-15,4 2 0 0,-1-5-1 16,4-5 1-16,-9 11 2 16,7-2-1-16,-8 6-1 15,-3 2 0-15,0-10-3 16,-7-1-1-16,-5-1 1 15,5-1 0-15,0 1 1 16,-2 5 2-16,7-1-3 0,-7-1 1 16,1 0 0-16,2 2 1 15,-2-2 4-15,5 0 1 0,0 0 2 16,1-3 2-16,3-2 4 16,-1 5 1-16,0-7-5 15,0-1-5-15,0 4-5 16,2-4 0-16,1 1 5 15,0-1 2-15,1 0 2 16,-1 3-2-16,4 0-3 16,2 4-1-1,9-1 1 1,-8-4 2-16,7 4 3 0,-12-6 1 16,-5 0-5-16,2 0-3 0,-4 2-9 15,3-1 1-15,-1 4-2 16,1 2 3-16,-4-7 5 15,7 11-1-15,-4-2 4 32,-2-1 2-32,-4 2 1 0,-2-4 0 0,2 1-3 15,3-4 0 1,0 0-1-16,1-3-1 16,1 0-1-16,-2 0-1 15,1 1-1-15,-1 7 0 0,-3-4 3 16,-2-1 1-16,-1-3 6 15,1 0 3-15,5 0 9 16,-3 0 4-16,-1-2 5 16,-1 2-1-16,1 2-5 15,0 1-2-15,4-8-7 16,0 0 0-16,5 1 1 16,0-3 3-16,6 7 6 15,3-11 1-15,2 0-3 0,8 1-5 16,-7-1-11-16,-3 5-2 15,-2 0-4-15,-9-2 0 16,0-4-2-16,-2 1 0 16,-1 5-4-16,0 1-1 15,2 4 3-15,-1-1 1 0,1-1 1 16,2-2 4-16,3 0 4 16,4 4 0-16,0-6-1 15,2 6-3 1,4 1-3-16,1-4-1 15,10 9 1-15,-4-5 2 0,9 7 1 16,-6 4 2-16,-3-8 3 16,3 5 1-16,-12-3 1 15,4-5 2-15,-12 0 3 16,-3 0 6-16,-6-7 8 16,3 3 2-16,1-4 6 15,0-2-2-15,4 0-2 16,-6 1-3-16,3 1-9 0,0 3-4 15,0-1-9-15,3 1-1 16,1-1-2-16,-1 1 0 16,2-3 1-16,3 0 1 0,7 3 3 31,-3-3 1-31,3 3 2 16,-2-1 2-16,-2-2-1 15,0-2 1-15,-1-1-2 16,0 0-1-16,-2 0-2 15,-2 0-2-15,-2 0-2 16,-6-2-1-16,-6 0-2 0,2 4 0 0,-5-1-5 16,1 7-2-16,1-4 2 15,-5 4 0-15,4 0 4 16,-1 0 2-16,3 1 6 16,-3-2 3-16,-6-1 6 15,-2-2 0-15,3 4 1 16,-3 2-1-16,0-1 3 31,0 0 3-31,0 1 3 16,0-1 0-16,0 1-6 0,0-1-5 15,0 0-10-15,2-2-4 16,1-6 0-16,0-6 0 16,13-33 3-16,-16 30 0 15,0 6-3-15,0-1-2 16,2-1-3-16,-2 1-2 0,3-7 1 15,0 4 1-15,2-7 0 16,0-3 2-16,-1 0 1 16,3 0 1-16,-4 1 0 15,3 4 1-15,-1-1-11 16,-3 4-19-16,-2 3-40 16,-5 5-24-16,-1 2-75 15,1 1-59-15,-2-2-45 0,4 2-55 0</inkml:trace>
  </inkml:traceGroup>
</inkml:ink>
</file>

<file path=ppt/ink/ink2.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1:19:57.67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FA6C382F-38C4-4D27-9E91-43806617E75E}" emma:medium="tactile" emma:mode="ink">
          <msink:context xmlns:msink="http://schemas.microsoft.com/ink/2010/main" type="writingRegion" rotatedBoundingBox="11298,16055 14182,9423 16789,10557 13905,17188"/>
        </emma:interpretation>
      </emma:emma>
    </inkml:annotationXML>
    <inkml:traceGroup>
      <inkml:annotationXML>
        <emma:emma xmlns:emma="http://www.w3.org/2003/04/emma" version="1.0">
          <emma:interpretation id="{BDA8CF4B-108E-4EBA-93D9-7964E98FA1A7}" emma:medium="tactile" emma:mode="ink">
            <msink:context xmlns:msink="http://schemas.microsoft.com/ink/2010/main" type="paragraph" rotatedBoundingBox="11574,15184 12223,14026 12689,14287 12040,15445" alignmentLevel="2"/>
          </emma:interpretation>
        </emma:emma>
      </inkml:annotationXML>
      <inkml:traceGroup>
        <inkml:annotationXML>
          <emma:emma xmlns:emma="http://www.w3.org/2003/04/emma" version="1.0">
            <emma:interpretation id="{1D4CD9A6-343C-4504-919A-A5587F71A1DD}" emma:medium="tactile" emma:mode="ink">
              <msink:context xmlns:msink="http://schemas.microsoft.com/ink/2010/main" type="line" rotatedBoundingBox="11574,15184 12223,14026 12689,14287 12040,15445"/>
            </emma:interpretation>
          </emma:emma>
        </inkml:annotationXML>
        <inkml:traceGroup>
          <inkml:annotationXML>
            <emma:emma xmlns:emma="http://www.w3.org/2003/04/emma" version="1.0">
              <emma:interpretation id="{CA32A8A0-F8BD-469D-ACE3-7910D71A241C}" emma:medium="tactile" emma:mode="ink">
                <msink:context xmlns:msink="http://schemas.microsoft.com/ink/2010/main" type="inkWord" rotatedBoundingBox="11574,15184 12223,14026 12689,14287 12040,15445"/>
              </emma:interpretation>
              <emma:one-of disjunction-type="recognition" id="oneOf0">
                <emma:interpretation id="interp0" emma:lang="" emma:confidence="1">
                  <emma:literal/>
                </emma:interpretation>
              </emma:one-of>
            </emma:emma>
          </inkml:annotationXML>
          <inkml:trace contextRef="#ctx0" brushRef="#br0">-4017 4734 244 0,'0'-2'120'0,"0"2"-45"0,-2-4-33 16,1 2-9-16,-1 2-11 15,1 0-4-15,1 0-4 16,0 0-4-16,0 0-3 15,0-2 0-15,0 1 5 16,0-1 4-16,0 1 3 16,0-1 2-16,0 0 1 15,4-2 2-15,6-4 6 0,0 0 3 16,41-34 9 0,-39 26 8-16,1 2 11 0,0 9 0 0,-2-6-5 15,0-3-11-15,5-5-16 31,0-7-4-31,-2 5-4 0,2 10-1 0,-1 2-1 16,4-1 0-16,1-3-1 16,-2-4 1-16,4 7-1 31,-1-4 2-31,0 1-1 16,3-1-1-16,1-10-4 0,1 8-3 15,1 2-2-15,3-2 0 16,2 9 0-16,-10-12 2 15,0 10-1-15,-6-9 0 16,-8 4-2-16,11 14 0 0,-14-5-1 16,6 3-1-16,-4-9-1 15,-3 5-1-15,11 0-1 16,-10 6-2-16,4-4-4 16,-6-8-9-1,-1 5-25-15,0-1-25 0,1 5-133 16,-3 3-44-16</inkml:trace>
          <inkml:trace contextRef="#ctx0" brushRef="#br0" timeOffset="1824.7259">-3735 4073 198 0,'2'-2'115'15,"-2"2"-4"-15,0 0-67 16,0 0-27-16,0 0-8 16,-2 0-11-16,2 0-2 15,-2-1-3-15,1-1-2 0,-1 0 2 16,1 1 1-16,-1-1 4 15,0 1 1-15,1-1 1 16,-1 0 3-16,1 1 7 16,-1-1 1-16,0 1 5 15,1-1 0-15,-1 0-4 16,1 1-1-16,-1-1-5 16,1 1-1-16,-1 1-2 15,2 0 0-15,0-2 1 0,0 2-2 16,-2-2-2-16,1 1 0 15,-1-1-3-15,1 1 2 16,-1-1 2-16,0 0 1 16,1 1 3-16,-1-1 0 0,1 1 0 15,-1-4 1-15,0-1 0 16,1 2-1-16,-1-2-1 16,1-2-3-16,-1 2-1 15,0-7 0-15,4-43-2 16,1 55 1-16,-4-4 0 15,5-3 0-15,-4 6 0 16,0 1-1-16,0-1 0 16,0 0 0-16,0 1 1 15,0-1 2-15,5-19 5 16,14-37 0 0,-14 45 2-16,3 13-1 0,-2-2 0 15,1 1-1-15,-1-11 0 16,2-8 0-16,2 17-2 15,-2-10 0-15,3-2 2 0,-3 14 3 16,3-26 7-16,0 19 5 16,-1-8 4-16,-1-6-3 15,1 14-8-15,1-7-4 0,2 12-7 16,-1-3-1-16,4 4 0 31,-3-11 1-31,1-1 0 16,-1 8 0-16,5-1 2 15,-9 4 2-15,-1 3 2 0,5-6 3 16,-11-1 3 0,10 3 3-16,3-4 4 0,1 8 2 15,1 0 2-15,-9 0-1 16,5 6-5-16,-7-8-5 0,1 1-6 16,9 4-4-16,-12 0-5 15,4 4-1-15,3-1-8 16,-4-3-5-16,4 2-6 15,-3-4 2-15,-2 11 7 16,-1-9 5-16,-3 10 7 16,2-2-1-1,-4-13-3-15,4 10 0 16,2-3 0-16,-6-5 3 16,0 0 2-16,0 0 0 15,0 3-2-15,0 8-2 16,2 8-3-16,4 40 3 0,0-43 4 15,-6-1 3-15,0-4 0 16,-6 3 0-16,3-3-1 16,4 18-2-16,-2-15 0 15,10-3-2-15,-9 7 1 16,-3-13 0-16,3 14 3 0,-8-11 0 16,8-7-2-16,0 3-2 15,-8-1-3-15,8-3-2 16,0 0 2-16,0 0 2 0,0 5-1 15,0-1 0-15,0 1-1 16,0-2-1-16,0-1 3 16,0-1 1-16,0 4 1 15,0 2-1-15,0-4 0 16,-1 5-1-16,-1 1 0 31,2-2 1-31,0-3 1 16,0 3 1-16,0-6 2 15,0 9 2-15,0-4 0 0,0-6-1 16,0 2-9-16,0-2-15 16,0 5-42-16,0 1-17 15,0-4-30-15,0-2-15 0</inkml:trace>
        </inkml:traceGroup>
      </inkml:traceGroup>
    </inkml:traceGroup>
    <inkml:traceGroup>
      <inkml:annotationXML>
        <emma:emma xmlns:emma="http://www.w3.org/2003/04/emma" version="1.0">
          <emma:interpretation id="{68FD0EA3-959C-4D51-9D44-D8DADED4855B}" emma:medium="tactile" emma:mode="ink">
            <msink:context xmlns:msink="http://schemas.microsoft.com/ink/2010/main" type="paragraph" rotatedBoundingBox="13058,16820 15943,10189 16789,10557 13905,17188" alignmentLevel="1"/>
          </emma:interpretation>
        </emma:emma>
      </inkml:annotationXML>
      <inkml:traceGroup>
        <inkml:annotationXML>
          <emma:emma xmlns:emma="http://www.w3.org/2003/04/emma" version="1.0">
            <emma:interpretation id="{648FA6A2-C785-4133-A4AE-AD158A88D3F8}" emma:medium="tactile" emma:mode="ink">
              <msink:context xmlns:msink="http://schemas.microsoft.com/ink/2010/main" type="line" rotatedBoundingBox="13058,16820 15943,10189 16789,10557 13905,17188"/>
            </emma:interpretation>
          </emma:emma>
        </inkml:annotationXML>
        <inkml:traceGroup>
          <inkml:annotationXML>
            <emma:emma xmlns:emma="http://www.w3.org/2003/04/emma" version="1.0">
              <emma:interpretation id="{8FB74658-ED32-4252-8A76-298E28AB9EB8}" emma:medium="tactile" emma:mode="ink">
                <msink:context xmlns:msink="http://schemas.microsoft.com/ink/2010/main" type="inkWord" rotatedBoundingBox="13510,17017 13841,16257 14229,16426 13898,17186"/>
              </emma:interpretation>
              <emma:one-of disjunction-type="recognition" id="oneOf1">
                <emma:interpretation id="interp1" emma:lang="" emma:confidence="1">
                  <emma:literal/>
                </emma:interpretation>
              </emma:one-of>
            </emma:emma>
          </inkml:annotationXML>
          <inkml:trace contextRef="#ctx0" brushRef="#br0" timeOffset="7876.9912">-2263 6452 244 0,'0'4'116'16,"-1"3"-47"-16,1-12-37 16,0 5-10-16,0-2-13 15,0 1-3-15,0-1-5 0,0 1 1 0,0-1 6 16,0-1 5-16,3-11 2 16,5 6 1-16,38-35-6 15,-30 12 0-15,-3 30-2 16,-1-25 1-16,1 20 1 0,0 4 1 15,5-25 2-15,1 18-1 16,-5-9 1-16,-4 0 0 16,-3 11 2-16,5-6 1 15,0 0-2 1,4-1 0-16,-3 4-3 16,1 1 1-16,-7-1 0 15,6-1-1-15,-2-5 0 0,1 0-2 0,6 0 6 31,-7 2 6-31,2 6 4 16,0 0 3-16,-2-2 8 0,2 1-3 16,-2-2-3-16,0-1 0 15,3 4-9-15,2-1-1 16,-2 1 0-16,4-3-2 16,-5-4-6-16,-4 7-2 0,-1 8-5 15,0-9 2-15,-1 2 3 16,1 7 1-16,1 0 3 15,1 0 0-15,1 7-4 16,2-10-2-16,-2-4-3 16,-2 7-2-16,1-8-3 15,-1-6 0-15,6 3-2 16,-3 6 0 0,6-14-6-16,-10 25-4 15,2-6-16-15,5-24-14 0,-3 20-66 16,-4 0-26-16,4-4-61 15</inkml:trace>
        </inkml:traceGroup>
        <inkml:traceGroup>
          <inkml:annotationXML>
            <emma:emma xmlns:emma="http://www.w3.org/2003/04/emma" version="1.0">
              <emma:interpretation id="{76838E6D-C3A6-4EB3-8C89-B0B765100A58}" emma:medium="tactile" emma:mode="ink">
                <msink:context xmlns:msink="http://schemas.microsoft.com/ink/2010/main" type="inkWord" rotatedBoundingBox="13421,16058 13669,15489 14242,15738 13995,16308"/>
              </emma:interpretation>
              <emma:one-of disjunction-type="recognition" id="oneOf2">
                <emma:interpretation id="interp2" emma:lang="" emma:confidence="0.5">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7</emma:literal>
                </emma:interpretation>
                <emma:interpretation id="interp6" emma:lang="" emma:confidence="0">
                  <emma:literal>s</emma:literal>
                </emma:interpretation>
              </emma:one-of>
            </emma:emma>
          </inkml:annotationXML>
          <inkml:trace contextRef="#ctx0" brushRef="#br0" timeOffset="9685.4118">-2094 5588 67 0,'0'0'50'15,"2"10"5"-15,-4-7 3 0,1-3-17 16,-1 0 0-16,0 0-3 16,1 0-4-16,-1 0-3 15,1 0-2-15,1 0-3 16,-2 0 0-16,0 0-4 16,2 0-1-16,-1 1-5 15,1 1-3-15,-2 0-3 0,1-2-2 16,-1 0-3-16,0 0 0 0,1 0-2 15,-1 0-1-15,1 0-1 16,-1-2 0-16,1 0 0 16,-1 1 0-16,0-1 0 15,-9-4 1-15,10 4 2 32,-6-1 1-32,6 1 0 0,-9-4 1 0,-4-4 3 15,-34-29 1-15,29 31 3 16,8 0 0-16,4 0-2 15,-4-10-2-15,6 1-3 16,-3 1-1-16,5 0 4 16,-2 8 3-16,2-3 2 15,-2-2 1-15,1 2-5 16,4-4-2-16,0-4-5 16,6 0-3-16,4 2-4 15,-4 1-2 1,5-7-1-16,0 3 0 0,-1 1-1 15,4 0 1-15,-3 6 1 16,2-5 3-16,-5 2 2 0,2 0 1 0,1 5 6 16,-3 6 3-16,9-18 5 31,4 0 0-31,-7-1-7 16,5 0-5-16,-9 24-5 15,-2-3-2-15,1-5 6 0,-2-1 6 16,7 1 10-1,-4 3 0-15,-9 7-5 16,7-2-3-16,-4-2-7 0,-4 0-2 0,0 1 0 16,0-1 1-16,6-1-2 15,7 0-2-15,-4 1 0 16,39-1-1-16,-42 8 2 16,4-5 0-16,-4 0-1 15,4 13 0 1,-1-15 1-16,1 2-2 15,1 17 1-15,3-4 1 16,2 6 2-16,2 2 0 0,-4-8 0 16,-3 1 0-16,1-7 2 15,-4 10 1-15,1 4 2 16,1-15 2 0,-6 12 2-16,0-2 0 0,0-15-2 15,-2 22-2-15,1-9-5 0,-1-3 0 31,1 8 0-31,0-11 1 0,0 11 3 16,-1-6 1-16,-2 0 0 0,2-2 2 16,-1-3-3-1,-1 1 0-15,0-1-4 0,0 5 0 0,-1 1-2 16,1-4 2-16,0-2 4 16,0 5 2-16,-2-4 8 15,4-1 3-15,-4 2 1 16,2-4 0-16,0-6-6 15,0 10-1-15,3-5-5 32,-3-5 0-32,0 0-5 0,0 0-1 15,0 0-3-15,0 0 1 0,0 0 3 16,2 11 1-16,-1 0 3 16,20 41-1-16,-21-40 1 15,-2 3 0-15,-1-2 1 16,2-2 0-16,1-1 0 15,3-13-4-15,-2 3-48 16,-1 0-35-16,0-2-64 16,0 1-65-1</inkml:trace>
        </inkml:traceGroup>
        <inkml:traceGroup>
          <inkml:annotationXML>
            <emma:emma xmlns:emma="http://www.w3.org/2003/04/emma" version="1.0">
              <emma:interpretation id="{FD23175D-ABCC-403C-925D-6ADEBA155AEE}" emma:medium="tactile" emma:mode="ink">
                <msink:context xmlns:msink="http://schemas.microsoft.com/ink/2010/main" type="inkWord" rotatedBoundingBox="15457,11305 15943,10189 16789,10557 16303,11673"/>
              </emma:interpretation>
              <emma:one-of disjunction-type="recognition" id="oneOf3">
                <emma:interpretation id="interp7" emma:lang="" emma:confidence="1">
                  <emma:literal/>
                </emma:interpretation>
              </emma:one-of>
            </emma:emma>
          </inkml:annotationXML>
          <inkml:trace contextRef="#ctx0" brushRef="#br0" timeOffset="-3254.7443">24 212 22 0,'-2'0'19'16,"2"-6"37"-16,0-2 8 16,0 6 9-16,0 0 2 15,0 1-29-15,0-1-9 16,0 1-8-16,0-1-5 16,0-3-7-16,2-3-2 0,1-8 0 15,10-35 0-15,-10 40 0 16,6-2-3-16,-1 1-4 15,4-4-2-15,-1 0 1 16,1 0 1-16,1-2 8 16,3 4 5-16,2 0 7 15,-4-9 5-15,7 1 0 16,-1 3-1 0,3-10 1-16,2 2-1 0,-2 10-1 15,0 1-3-15,0 6-14 16,1 10-6-16,6-6-7 15,0-5 0-15,-1 6 10 16,0-3 10-16,-7 6 11 16,2 5 4-16,-7-1-2 15,2 6-8-15,-3 3-8 16,-1 2-3-16,-1 8-4 0,-1-2-1 16,-5-2-5-16,-3 4-1 0,-4-8-4 15,-1 12-3-15,-1 2-2 16,1-3 0-16,-4 10 2 15,3-12 1-15,-1 0 2 16,-9 2 1-16,-3-1 0 16,1 4 1-16,0-2-1 31,2 1-1-31,3 2 2 0,-11-5-1 16,-7-3 1-16,4 6-1 15,-8-2 2-15,1 1-1 16,-3 7 1-16,-1-13 0 0,1 5 2 15,0-3 2-15,7-10 2 16,2 13 3-16,3-15 2 16,-1 6 0-16,3 2 1 15,1-12-1-15,1 8-5 0,2 0-3 16,-1-13-6-16,1 6-1 16,3 0-2-1,1-4 0-15,2 1 1 16,2-3 0-16,4-2-6 15,2 2-5-15,0 0-7 0,0 0-1 16,0 0 5-16,0 0 4 16,0-1 6-16,0-1 4 0,0 1 4 15,0-1 2-15,0 1-3 32,11-4-1-32,2-2-2 0,41-23 0 15,-38 17 1 1,-3 7 0-16,0-5 0 15,-2 1-1-15,2 10-1 0,1-5 0 16,-1 2-1-16,1 3 2 0,0-4 1 16,1-1 1-16,1 5 0 15,1-3 0-15,2 3 3 16,-3 6 0-16,-1-3 2 16,-1-1 1-16,2 7 1 15,0-1 0-15,6 7 4 16,-3-6 2-16,4 2 3 15,4-3 2-15,-8 7 1 16,3 2-2 0,-9-6-3-16,-2 2-2 15,3-3-3-15,-1 1-1 16,-2-2-1-16,-3-1-2 0,0 5-1 16,-3-5-2-16,1 6 0 15,4 1 1-15,-4-7 4 16,-1 3 0-16,-2 2 2 15,-3-2 1-15,-1 3-2 16,1 5 1-16,0-5-2 16,3 4 0-16,-3-2-2 15,0 0 0-15,-2 0 0 16,-4 0-1-16,1-2 0 0,-1 0 1 0,2 1 1 16,0-2 0-16,-4 2 1 15,-7 0-1-15,3 1 0 16,-3 3-1-16,1-5-1 15,9-1 1-15,-9-4-1 16,1-1-1-16,-6 4-1 16,-3-6 1-16,3 2 3 15,-9-3 2-15,6-5 2 16,1 0 1-16,-6 0 3 16,7-3 2-16,1 1 4 15,-5 0 1-15,9-7 4 16,-4 1 1-16,3-2 3 15,3-4 2-15,-2 1 3 16,2-3-1-16,-3-1 1 16,5 1-3-16,-2 1-10 15,3 6-7-15,9 1-17 16,-4-2-11-16,5 2-23 16,3 2-18-16,2 0-71 15,9 4-70-15,5 2-183 0</inkml:trace>
          <inkml:trace contextRef="#ctx0" brushRef="#br0" timeOffset="-5228.5444">0 0 601 0,'0'0'2'0,"0"0"-1"15,0 0 2 1,0 0 0-16,0 0 1 0,0 0 2 15,1 8 1-15,4 9 4 16,13 38 2-16,-15-31 2 0,-5-2 2 16,2 5 4-16,0 5 3 15,0-2 6-15,4 7 1 16,-1 1-2-16,3 0-3 16,0 10-4-16,1 0-3 15,1 1 4 1,0 1 0-16,-2-17 1 15,1-6 0-15,-3-3-3 16,3-2 2-16,-1 5-4 16,0 5-1-16,-1 0 1 0,0-3-3 0,0-2 2 15,1-3 1 1,-3-7 0-16,1 6 0 0,-1-12-4 16,0 0-4-16,3-1-9 15,2-1-6-15,-1-4-46 16,-3 3-48-16,1-7-58 15,0 3-16-15</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1:22:27.527"/>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66C83572-BAE4-441C-9E38-6E7D08D00D51}" emma:medium="tactile" emma:mode="ink">
          <msink:context xmlns:msink="http://schemas.microsoft.com/ink/2010/main" type="inkDrawing" rotatedBoundingBox="20319,8594 20625,6519 22250,6759 21943,8834" hotPoints="22078,7740 21189,8630 20299,7740 21189,6851" semanticType="enclosure" shapeName="Circle"/>
        </emma:interpretation>
      </emma:emma>
    </inkml:annotationXML>
    <inkml:trace contextRef="#ctx0" brushRef="#br0">1133 94 63 0,'0'0'56'15,"-4"0"4"-15,-7 0-11 16,8-2-28-16,-2 1-14 16,4 1-6-16,1 0-5 15,-2 0-2-15,1-2 2 16,-1 0 1-16,0 1 4 16,1-1 6-16,-1 1 6 0,1-1 3 15,-1 0-1-15,-9-2-3 16,-10-1-6-16,-31-3-3 0,39 8-3 15,-5 0-2-15,2 0 0 16,-6-7-1-16,-2 11 1 16,-3-1 1-1,3 2-1 1,0 6 1-16,4-8-1 16,5 5 1-16,-2-3-1 15,1-1 1-15,3 0 1 16,-3-3-1-16,2 4 0 15,-1 0 1-15,3 3 1 16,-1 0 5-16,2-3 2 0,-5-2 1 16,1 3-3-16,1-1-3 0,0 0-3 15,4 3 0-15,-1-4 0 16,0-2 0 0,5 3 1-16,-7-5 1 0,6 1-1 15,-1 6-1-15,2-6 0 16,3 9 0-16,-2-4 0 15,-3-3 2 1,0 9-1-16,0-4 2 16,-6 0 0-16,9 3 2 0,-4 0-1 15,-11-3-2-15,12 3-1 16,-1 0-1-16,-5-3-1 16,7 5 0-16,-15-4 0 15,1 1 1-15,5 4 0 16,-3-1 0-16,2-2 3 15,-1 0-1-15,5 1 1 16,-6-8-1-16,11 4-2 16,3-3-1-1,2 0 0-15,-10 12-1 0,-7-6 1 0,13 5 1 16,-2-14-1-16,1 6 1 16,1-2 0-16,0 4 1 0,-1-1-1 15,0-2 1-15,1-1-1 16,1 4 1-16,3 3-1 15,-1-2 0-15,-2-2 0 16,0 4 0-16,-2 0-1 31,-3-1 0-31,4 1 1 0,-4-3 0 16,2 3 0-16,-3-4-1 16,3 9 1-16,-1-4 0 0,1 5 1 15,4 0 1-15,-3-1-1 16,2 1 0-16,-1-2-1 15,-2 1 1-15,2 1-1 16,1 0 2-16,0-3 0 16,2 2-2-16,0-2 1 15,0 1-1-15,4-1-1 0,-1 3 0 16,1 2 0-16,1 1 1 16,3 0 0-16,-1 1 0 0,0-4 0 15,2 2 0-15,-5 3 0 16,1-9 1-16,-1 1 1 31,0 0 0-31,2-1 2 16,1 2 0-16,-3 1-1 15,2-2 0-15,-1-2-1 16,-1 7 0-16,2-1-2 16,-2 0 0-16,0-3 0 0,0-1 0 15,1 2-1-15,3-1 1 16,0 13-1-16,1-12 0 0,0-5 0 15,0-7 0-15,1-1 1 16,-1 11 0-16,-2 3 0 16,5 6 2-16,-5-9-1 31,2-1 0-31,1 1-1 0,-1-2 0 16,6 7 0-16,2-1 1 0,5 6-1 0,-4-1 0 15,-1-2 0-15,1-1 0 31,2 0 0-31,0 2-1 16,3 2 0-16,0-3 1 0,0-3-2 16,2 0 2-16,-2-4 0 15,7 2-1-15,-12-1 1 16,3-4 1-16,-4 1 0 0,-2-2 1 16,-1-3 0-16,1 5-1 15,-1-1 0-15,-1 0 0 16,10 1 0-16,-3-4-1 0,-3-4 0 15,3 4 0 1,-3-2 1-16,-4-2-1 16,10 4 1-16,-4-2-1 0,-1-2 0 15,4 21 1-15,-2-19 0 16,1-2 0-16,1-2 0 16,1-16 0-16,0 9 1 15,0 2 1-15,0-1 0 16,0-3 0-16,0-1 0 31,2 1-1-31,0 0-1 0,-1 1-1 16,0 0 0-16,0 1 0 15,6 3 0-15,-1-3 0 16,2 0 1-16,4-5 2 16,0-3 1-16,-2 0 0 0,-5-4-1 15,-5 3-1-15,3 0 0 16,-6-2-1-16,5 3 1 0,-7-3 0 15,-4 2 0 1,3 4 1-16,-5-4 0 16,3 2 0-16,-2-3 1 0,1-1-1 15,1 3 0-15,0 0 0 16,-3-8 2 0,2 9 0-16,-1-6 1 15,1 5-1-15,6 5-2 16,-7-12-1-16,4 5 1 15,0-3 1-15,-2 0 2 16,5 7 1-16,-2-7 1 16,2 2 1-16,-1-6 0 0,-3-5 2 15,4-1-4 1,0 4 0-16,0-2 0 0,3-1-1 16,-3 1 2-16,3-2 3 15,-1 2 8-15,1 4 8 16,-5-1 23-16,-1-3 6 0,-7 0-1 15,2 2-4-15,0-2-18 16,4 5-4-16,2 0 0 16,-1-7-2-1,-9 1-5-15,-5-4-5 16,1 0-9-16,-3 1-2 16,-4-7-3-16,3 8-1 15,-4-5 0-15,1-3-1 16,4 8 0-16,1-10 1 0,-2 5 5 15,-6 0 6-15,-1 0 14 16,1 5 6-16,1 5 8 16,-1-2 0-16,9-3-8 15,-9 0-3-15,2-3-15 16,-1 6 0-16,-3 1-6 16,3-1 0-16,-6-3 1 0,6 5-3 15,-1 1 2-15,-1 5 2 16,2-1-2-16,-3-5-2 15,0-1-3-15,2-1-2 0,-4 2 2 16,4 3-1-16,1-2 0 16,-1-4-3-16,4 4 0 15,-4-1 0-15,1-2-2 16,-1 2 1-16,1-4-1 31,2 4-1-31,-1 3 2 16,3 3 1-16,1 1 2 15,-3-4 0-15,1-3 2 0,1 8 1 16,-3 4-2-16,3 2 2 0,-1 3-4 16,0-6-1-16,-4-2-13 15,2 5-27-15,-1 0-81 16,-1 5-80-16,5-3-47 16,-3 3-7-16</inkml:trace>
  </inkml:traceGroup>
</inkml:ink>
</file>

<file path=ppt/ink/ink21.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1:22:47.220"/>
    </inkml:context>
    <inkml:brush xml:id="br0">
      <inkml:brushProperty name="width" value="0.1" units="cm"/>
      <inkml:brushProperty name="height" value="0.1" units="cm"/>
      <inkml:brushProperty name="color" value="#945D4A"/>
      <inkml:brushProperty name="fitToCurve" value="1"/>
    </inkml:brush>
  </inkml:definitions>
  <inkml:traceGroup>
    <inkml:annotationXML>
      <emma:emma xmlns:emma="http://www.w3.org/2003/04/emma" version="1.0">
        <emma:interpretation id="{14D5BFEE-179E-4B2A-81FD-F93A51CF8258}" emma:medium="tactile" emma:mode="ink">
          <msink:context xmlns:msink="http://schemas.microsoft.com/ink/2010/main" type="writingRegion" rotatedBoundingBox="18975,6468 22442,9421 21984,9958 18518,7005"/>
        </emma:interpretation>
      </emma:emma>
    </inkml:annotationXML>
    <inkml:traceGroup>
      <inkml:annotationXML>
        <emma:emma xmlns:emma="http://www.w3.org/2003/04/emma" version="1.0">
          <emma:interpretation id="{AF54D991-695C-44B8-BE44-B97D20C786EA}" emma:medium="tactile" emma:mode="ink">
            <msink:context xmlns:msink="http://schemas.microsoft.com/ink/2010/main" type="paragraph" rotatedBoundingBox="18975,6468 22442,9421 21984,9958 18518,7005" alignmentLevel="1"/>
          </emma:interpretation>
        </emma:emma>
      </inkml:annotationXML>
      <inkml:traceGroup>
        <inkml:annotationXML>
          <emma:emma xmlns:emma="http://www.w3.org/2003/04/emma" version="1.0">
            <emma:interpretation id="{27F64CE9-B514-4B70-BCDE-EC288B3EBB31}" emma:medium="tactile" emma:mode="ink">
              <msink:context xmlns:msink="http://schemas.microsoft.com/ink/2010/main" type="line" rotatedBoundingBox="18975,6468 22442,9421 21984,9958 18518,7005"/>
            </emma:interpretation>
          </emma:emma>
        </inkml:annotationXML>
        <inkml:traceGroup>
          <inkml:annotationXML>
            <emma:emma xmlns:emma="http://www.w3.org/2003/04/emma" version="1.0">
              <emma:interpretation id="{F602ED13-2B4E-456D-9A5B-67795CB10251}" emma:medium="tactile" emma:mode="ink">
                <msink:context xmlns:msink="http://schemas.microsoft.com/ink/2010/main" type="inkWord" rotatedBoundingBox="18921,6531 19309,6861 18927,7310 18539,6980"/>
              </emma:interpretation>
              <emma:one-of disjunction-type="recognition" id="oneOf0">
                <emma:interpretation id="interp0" emma:lang="" emma:confidence="1">
                  <emma:literal/>
                </emma:interpretation>
              </emma:one-of>
            </emma:emma>
          </inkml:annotationXML>
          <inkml:trace contextRef="#ctx0" brushRef="#br0">69 574 11 0,'6'-2'10'16,"0"-3"-1"-16,4-6 0 0,-1-5-5 16,-2-8-1-16,1 2-3 15,-3 0 1-15,-5-4 0 16,-8 1 1-16,4-4 3 16,4-1-2-16,-4-4 1 0,4 6-2 15,-5-4 0-15,-5-2 3 16,1 6 18-16,1-3 3 15,-7 6 5-15,1 3 0 16,1 1-12-16,-3 3-2 16,10 2-6-16,-2 4-4 0,8 0-8 15,2 12-3-15,-2-6 0 32,6-3 0-32,2 5 3 15,-6-8 1-15,1 8 5 16,-2 3 3-16,3-1 7 15,-6 1 2-15,2-1-5 16,0 0-4-16,0 2-6 16,0-1 0-16,0-1 5 15,0 2 2-15,0-1 3 0,0 1 1 16,0-2-7-16,0 2-3 0,0 0-3 16,0 0 0-16,0 0-2 15,2 0-1-15,12 2-2 16,0 2-2-16,39 33 1 15,-33-15 1-15,4 9 2 0,-4 1-1 16,5 3 3-16,-6 3-2 16,-3-1 1-16,6-2 1 0,-4-8-1 31,-5-5 1-31,-1-5-1 0,-2-1 1 0,0-4 0 16,-3 2 0-16,-2-5 1 15,2-2 1-15,-4 1 1 16,2-8-1-16,-1 1 0 15,-4-2-1-15,0-1-12 16,0 2-17-16</inkml:trace>
          <inkml:trace contextRef="#ctx0" brushRef="#br0" timeOffset="1207.4989">336 27 45 0,'3'7'37'16,"4"13"-4"-16,2 6-3 0,1-10-23 16,-1 3-5-16,4-3-1 15,0-8 1-15,4 0-29 16</inkml:trace>
          <inkml:trace contextRef="#ctx0" brushRef="#br0" timeOffset="694.7446">169 319 9 0,'0'-2'5'16,"6"4"6"-16,-1-4 30 15,-5 1 11-15,0-1 21 16,0 0-1-16,0 1-26 15,6-4-8-15,9-6-21 16,36-32-6-16,-42 29-5 0,-5-2-3 16,2 3 0-16,5-2-2 15,-1 6-1-15,-4 1 0 16,-1 3-2-16,-2 0-1 16,-3 2-11-16,0 2-27 0</inkml:trace>
        </inkml:traceGroup>
        <inkml:traceGroup>
          <inkml:annotationXML>
            <emma:emma xmlns:emma="http://www.w3.org/2003/04/emma" version="1.0">
              <emma:interpretation id="{B1841A52-07AC-4021-BFE2-D380FDA8035C}" emma:medium="tactile" emma:mode="ink">
                <msink:context xmlns:msink="http://schemas.microsoft.com/ink/2010/main" type="inkWord" rotatedBoundingBox="21520,8635 22442,9421 21984,9958 21063,9172"/>
              </emma:interpretation>
              <emma:one-of disjunction-type="recognition" id="oneOf1">
                <emma:interpretation id="interp1" emma:lang="" emma:confidence="1">
                  <emma:literal/>
                </emma:interpretation>
              </emma:one-of>
            </emma:emma>
          </inkml:annotationXML>
          <inkml:trace contextRef="#ctx0" brushRef="#br0" timeOffset="2823.0242">2664 2122 239 0,'-1'4'93'0,"-9"-1"-67"0,4 2-11 16,-7-1-9-16,-5 4 0 16,7 2 2-16,-5 3-2 0,3 1-4 15,4-1-2-15,-1 12 0 16,2-2 0-16,0 8 3 16,2 9-2-16,-2 0 0 15,5 6 0-15,-2-4 0 16,0-4 1-16,1-1 1 15,-1-5 0-15,2-2 1 16,-1 0-1-16,3-8-1 16,-1-2-1-1,1-8-2-15,-1-4-1 16,0-5 0-16,2 1 2 16,0-4 2-16,0 0 2 0,0-2 1 15,0 0 0-15,0 1-4 16,0-1-1-16,0-4 0 15,2-13-2-15,8-43 1 16,-7 39 1-16,-3-2 0 0,0-1 1 16,-3-2 0-16,3-3-1 15,0 4 0-15,-2-3-1 16,2 3 1-16,2 8-1 0,-2-5 0 16,4 10 1-16,0-6-1 15,0 3 0-15,1 1-1 16,-3-5 1-16,3 8 0 15,-1 2 0-15,1 7 0 32,-2 0 0-32,2 4-1 15,-5-1 1-15,0 1-1 16,0 0-1-16,0 0 2 0,10 1 1 16,21 11-1-1,48 26 1-15,-43-8 0 0,6 8-1 16,2 15 0-1,-4 4 1-15,-3 2-1 0,-7 0 0 0,-11-11 1 16,-1-5 0-16,4-13-1 16,-8 0 1-16,-1-7 0 15,-5-6 0-15,-5-1 2 16,-1-8-1-16,1-5 3 16,0-1-1-16,-3-2 0 15,-1-2-9-15,-1 1-95 0</inkml:trace>
          <inkml:trace contextRef="#ctx0" brushRef="#br0" timeOffset="3348.4176">2530 2607 248 0,'2'0'91'0,"1"-5"-74"0,3 0-2 15,-6 4 3-15,0-1 0 16,12-6 2-16,-9 5-2 31,-2 1-7-31,41-9-3 0,47-51-4 0,-40 45-2 16,4 4-2-16,-27 8 0 0,-3 0 0 16,-5-4-1-1,-9 7 1 1,3 2 0-16,-3 0-17 15,4 10-25-15</inkml:trace>
          <inkml:trace contextRef="#ctx0" brushRef="#br0" timeOffset="4002.4232">3204 2572 166 0,'10'-8'83'15,"9"-5"-38"-15,3-1-1 0,2-1-25 16,-6 7-8-16,9 7-7 16,0 1-4-16,2 8 0 15,2 8-2-15,-18 1 0 16,2 1 1-16,-8 9-2 16,-7-3-1-16,4 6-1 15,-8 7-2 1,-5-1-6-16,-1-1 0 0,-2 2 2 15,0-8 4 1,-3-1 7-16,3-2 6 0,4-12 10 0,4 1 3 31,-4-14-3-31,1-1-3 16,7 2-11-16,0-4-1 16,0 2 10-16,18 0 2 0,50-9 4 15,-33-1-1-15,-11-6-5 16,3 2-3-16,-4-2-4 15,-4 0-2-15,0 2-2 0,-2 4 0 16,-1 2-15 0,-1-1-49-16</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1:22:53.034"/>
    </inkml:context>
    <inkml:brush xml:id="br0">
      <inkml:brushProperty name="width" value="0.1" units="cm"/>
      <inkml:brushProperty name="height" value="0.1" units="cm"/>
      <inkml:brushProperty name="color" value="#945D4A"/>
      <inkml:brushProperty name="fitToCurve" value="1"/>
    </inkml:brush>
    <inkml:brush xml:id="br1">
      <inkml:brushProperty name="width" value="0.1" units="cm"/>
      <inkml:brushProperty name="height" value="0.1" units="cm"/>
      <inkml:brushProperty name="color" value="#00B0F0"/>
      <inkml:brushProperty name="fitToCurve" value="1"/>
    </inkml:brush>
  </inkml:definitions>
  <inkml:traceGroup>
    <inkml:annotationXML>
      <emma:emma xmlns:emma="http://www.w3.org/2003/04/emma" version="1.0">
        <emma:interpretation id="{5970852E-6EF0-42F9-B42F-A5C9B26388CF}" emma:medium="tactile" emma:mode="ink">
          <msink:context xmlns:msink="http://schemas.microsoft.com/ink/2010/main" type="writingRegion" rotatedBoundingBox="24645,6328 23832,8963 22756,8632 23570,5997"/>
        </emma:interpretation>
      </emma:emma>
    </inkml:annotationXML>
    <inkml:traceGroup>
      <inkml:annotationXML>
        <emma:emma xmlns:emma="http://www.w3.org/2003/04/emma" version="1.0">
          <emma:interpretation id="{A01B4257-9606-4BAB-AD01-E734F9652FFD}" emma:medium="tactile" emma:mode="ink">
            <msink:context xmlns:msink="http://schemas.microsoft.com/ink/2010/main" type="paragraph" rotatedBoundingBox="24645,6328 23832,8963 22756,8632 23570,5997" alignmentLevel="1"/>
          </emma:interpretation>
        </emma:emma>
      </inkml:annotationXML>
      <inkml:traceGroup>
        <inkml:annotationXML>
          <emma:emma xmlns:emma="http://www.w3.org/2003/04/emma" version="1.0">
            <emma:interpretation id="{69631193-54EB-43A9-9223-A3D8B7B7AF45}" emma:medium="tactile" emma:mode="ink">
              <msink:context xmlns:msink="http://schemas.microsoft.com/ink/2010/main" type="line" rotatedBoundingBox="24645,6328 23832,8963 22756,8632 23570,5997"/>
            </emma:interpretation>
          </emma:emma>
        </inkml:annotationXML>
        <inkml:traceGroup>
          <inkml:annotationXML>
            <emma:emma xmlns:emma="http://www.w3.org/2003/04/emma" version="1.0">
              <emma:interpretation id="{7BBCFD55-B96A-42D5-808E-29AE37E99081}" emma:medium="tactile" emma:mode="ink">
                <msink:context xmlns:msink="http://schemas.microsoft.com/ink/2010/main" type="inkWord" rotatedBoundingBox="24645,6328 24386,7167 23311,6835 23570,5997"/>
              </emma:interpretation>
              <emma:one-of disjunction-type="recognition" id="oneOf0">
                <emma:interpretation id="interp0" emma:lang="" emma:confidence="1">
                  <emma:literal/>
                </emma:interpretation>
              </emma:one-of>
            </emma:emma>
          </inkml:annotationXML>
          <inkml:trace contextRef="#ctx0" brushRef="#br0">0 1 261 0,'3'0'108'0,"-3"-1"-69"0,3-1-22 16,-3 2-20-16,0 0-3 0,0 0 2 31,0 0 1-31,0 0 0 0,0 0 2 16,0 0 0-16,0 0 1 0,15 10 1 16,37 39 1-16,-36-20 1 15,-1 3 0-15,2 9-3 16,2 7-1-16,2 8-1 15,3 4 0 1,1 4 0-16,6 0 1 0,-3-7-1 16,3 0 0-16,-6-7 2 15,-1-9 2 1,-6-7 8-16,-3-9 2 0,-8-7-2 16,-2-4-3-16,-5-8-7 15,0 1-2-15,3-7-41 16</inkml:trace>
          <inkml:trace contextRef="#ctx0" brushRef="#br0" timeOffset="-384.5838">97-94 243 0,'-1'-2'108'0,"-1"-1"-57"0,0 0-7 16,1 3-15-1,-1 0-8-15,1 0-13 16,-1 0-4-16,0 0-6 16,1 0-3-16,-1 0-1 15,1 0 2-15,-2 11 0 0,-4 14 0 16,-9 41 2-16,10-31-1 15,-1 6 1-15,6 7 0 0,-2 11 1 16,-4 3-1 0,1 3 0-16,-5 2-1 0,4 0 1 15,4 2 1-15,3-7 1 32,-3-6 1-32,-5-12 6 0,5-9 1 15,1-8 2-15,2-3-2 16,-1-13-1-16,-4-4-2 15,3-6-2-15,-2-1-1 0,4 0-2 16,0 0-2-16,0 0-3 16,0-1-5-16,0-1-17 15,0-1-8-15,6-21-19 16,15-38-6-16,-18 33-2 16,-2 5-20-16</inkml:trace>
          <inkml:trace contextRef="#ctx0" brushRef="#br0" timeOffset="431.8593">96 631 241 0,'-2'-8'114'0,"0"0"-30"0,2 0-69 16,7 12-1-16,-2-8-4 16,6-12 1-16,3-3 0 15,0-4-3-15,4 4-1 16,-1 2-2-16,3 2-1 16,0 3-2-16,3 4 0 0,1 1-1 15,-5 4-1-15,-3 1 1 16,-2 2-1-16,-5 4 0 15,-1-4-3 1,0 0-11-16,-1 1-70 16</inkml:trace>
          <inkml:trace contextRef="#ctx0" brushRef="#br0" timeOffset="1567.9681">687 551 55 0,'-3'-2'55'0,"-1"2"5"0,1 0 10 15,2 0-18-15,-1 0-4 16,0 0-5-16,1-1-9 15,-1-1-5-15,1 1-8 16,-1-1-3-16,2 0-5 16,0 1-1-16,0-1-3 0,3-9-1 15,0-5-5-15,18-40-2 16,-13 42-1-16,-8-7-1 16,19 9 0-16,-6-3 0 0,3 6 0 15,5 4 0 1,-13-3 0-16,3 6 1 15,-3 2 0 1,1 7 1-16,2 7 0 16,1 8-1-16,-3 4 0 15,1 6 1-15,-7-5-1 16,-3-3 0-16,-3 3 0 0,-4-3 1 16,1 0-1-16,-2-7 1 15,-2-3 0-15,1-1 1 16,-2-5 1-16,0 3 0 0,3-9 1 15,-2-2-1-15,5 0 0 32,0-3-1-32,4 1-6 0,-1 2-5 15,1 0-3-15,1 0-1 16,0-2 7-16,0 1 3 0,0-1 2 16,0 1-1-1,4-4 2-15,11-5 0 16,41-15-2-16,-42 28 2 15,3-6-1-15,4 11 1 0,-2 1 0 16,-1 3 2-16,-4 13 0 16,1-11 0-16,-9 4 4 15,-3-1 5-15,-8 6 76 16,-4 1 29-16,-9 6 45 16,-4 0 19-16,-2 0-33 15,-3-1-15-15,-2-5-30 16,4 2-24-16,-1-4-38 15,1-8-14-15,4 1-19 16,-1-9-4-16,7-5-25 0,4 3-75 16,10-4-213-16</inkml:trace>
        </inkml:traceGroup>
        <inkml:traceGroup>
          <inkml:annotationXML>
            <emma:emma xmlns:emma="http://www.w3.org/2003/04/emma" version="1.0">
              <emma:interpretation id="{F60A3CBF-0627-4878-BA1D-396C191ED8F5}" emma:medium="tactile" emma:mode="ink">
                <msink:context xmlns:msink="http://schemas.microsoft.com/ink/2010/main" type="inkWord" rotatedBoundingBox="23904,8109 23657,8910 22903,8677 23150,7877">
                  <msink:destinationLink direction="with" ref="{4BC7DF25-4407-4BC0-9C47-FA2CA2FC531F}"/>
                </msink:context>
              </emma:interpretation>
              <emma:one-of disjunction-type="recognition" id="oneOf1">
                <emma:interpretation id="interp1" emma:lang="" emma:confidence="0.5">
                  <emma:literal>p</emma:literal>
                </emma:interpretation>
                <emma:interpretation id="interp2" emma:lang="" emma:confidence="0">
                  <emma:literal>.</emma:literal>
                </emma:interpretation>
                <emma:interpretation id="interp3" emma:lang="" emma:confidence="0">
                  <emma:literal>P</emma:literal>
                </emma:interpretation>
                <emma:interpretation id="interp4" emma:lang="" emma:confidence="0">
                  <emma:literal>@</emma:literal>
                </emma:interpretation>
                <emma:interpretation id="interp5" emma:lang="" emma:confidence="0">
                  <emma:literal>T</emma:literal>
                </emma:interpretation>
              </emma:one-of>
            </emma:emma>
          </inkml:annotationXML>
          <inkml:trace contextRef="#ctx0" brushRef="#br1" timeOffset="9736.0358">-454 2018 117 0,'0'-1'76'0,"-2"1"-3"0,2-2-28 15,0 2-30-15,0 0-9 0,0 0-5 16,0 0 0-16,0 0 2 16,0 0 2-16,2 10 2 15,1-1 0-15,2 6 3 16,19 45 0-16,-16-37 0 16,0 4-2-16,4 12-3 15,-2 3-3 1,3 3-3-16,4-4 0 15,2-8-2-15,4 2 1 0,-1 1 1 16,-1-1 0-16,1-4 1 16,-1-3-1-16,-2 7 1 15,2-15 0-15,-9-7-1 16,0 0 1-16,-11-18 0 16,-2 5 0-16,1 0 5 15,0 0 1-15,0 0 2 16,0 0 0-16,0 0-5 15,-2 0-3-15,0-2-5 16,1 1-2-16,-2-1-4 16,-7-4-1-16,0-1 3 15,-41-34 3-15,37 33 4 0,0-1 2 0,-9 1 1 16,3 0-1-16,2-4 0 16,-6-2 0-1,8-2 0-15,0 0 0 16,1-3 0-16,3 5 0 15,-2-4 0-15,3 4 0 0,0-8 0 16,1-1 0 0,5 9 2-16,1-5-1 15,0 3 1-15,0-3 0 16,0-4 0-16,0 3-1 0,4 1-1 16,0-5 0-16,0-5 0 15,4 0 1-15,0 1 1 0,2 2 1 16,-1 2 1-1,1-1-1 1,1-9 1-16,0 7-2 16,5 2-1-16,-4 1 0 0,4 13-1 15,3-8 1-15,-3 3 0 16,3 1 0-16,-4-1 1 16,-1 7 0-16,-1 1-1 15,-1 0-1-15,3 3 0 16,0 0 0-16,0 2 0 0,5 3 0 15,-1 0 3-15,-2 2 2 16,2 1 0-16,1 2 0 16,2 4-1-16,-4-1-2 0,1 7-2 15,2-1 0-15,-1 3 0 16,19 1 0 0,-14-1-1-16,-4-4-1 15,-7 2 2-15,-13-1 0 16,3 0 3-16,0 1 0 15,-2 4 0-15,-6-2-1 0,-3 6-2 16,0 0 1 0,-2-3-1-16,8 0 0 15,-4-4 1-15,-9 0 1 0,2-5 3 16,-6 4 0-16,-4-6 0 16,14 7-2-16,-6 3-3 15,4-6 1-15,6 0-1 16,-3-7 1-16,6-6 0 15,0 0 1-15,2 0 2 16,1-1 0-16,1-1 8 16,1 0 7-16,0 1 8 0,0-1-1 31,0 1-9-31,0 1-10 0,0 0-12 16,0 0-4-16,0 0-3 15,0 0-1-15,0 0 1 16,0 0 1-16,0-2 3 15,0 0 1-15,0 1 3 0,0-1 1 16,13-3 2-16,-2 1 0 0,44-22 0 31,-39 17-1-31,4-4 2 0,0 2-2 16,1 4-1-16,0-5-1 16,-1 10-1-16,6-1 1 15,-9-4 1 1,4 7 0-16,-8-1 1 15,1 1 0-15,4 3 0 16,-1 2 1-16,2 1 1 16,-1 1 0-16,-4 0-3 15,1 0 0-15,-1 2 0 0,-1 1 1 16,1 4 1-16,-1 2 1 16,0 8 2-16,-1-5 2 0,-2-1 3 15,-1 9 5-15,-2-8 14 16,-4 3 5-16,0 5 15 15,0-4 4-15,1 1 0 16,-3 3-3-16,-1-3-12 16,-3-4-3-16,-2 1-7 15,0-3-1-15,-1 2-3 0,-2 1-3 16,-3 0-4-16,0 4 0 0,-2-1 5 31,-3-2 1-31,3-1 6 0,-1-3 1 16,-2-2 5-16,5 0 4 0,-8-5 10 15,1-2 9-15,4-1 16 32,0 0 6-32,4-6 3 15,4-2-5-15,-6-3-17 16,4-2-10-16,-3 0-16 0,3-3-7 16,2 2-9-1,-2-4-3-15,-3 1-7 16,-3-1-2-16,1 4-2 0,-6-2-1 15,12 1-1-15,1 1 0 0,0 0-1 16,1 1-2-16,-3 3-2 16,0 1 0-16,3 1-3 15,3 0-4-15,1-2-48 16,-1 0-78-16,1 1-182 16,-1-1-61-16</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3-25T07:48:12.83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6CFBE8E-E379-47DE-8762-BC2EF7359BB2}" emma:medium="tactile" emma:mode="ink">
          <msink:context xmlns:msink="http://schemas.microsoft.com/ink/2010/main" type="inkDrawing"/>
        </emma:interpretation>
      </emma:emma>
    </inkml:annotationXML>
    <inkml:trace contextRef="#ctx0" brushRef="#br0">6134 14195 204 0,'0'0'147'15,"0"0"-120"-15,0 0-2 16,0 0 40-16,0 0-19 16,0 0 63-16,0 0-109 0,0 0 0 15,0 0-24-15,1 0 15 16,5 0 9-16,-3 0 21 15,2 0-20-15,0 5 17 16,-3-5-11-16,-2 0-6 16,2 0 171-16,-2 0-71 15,0 0-33 1,0 0-8-16,0 0-48 16,2 0 17-16,0 0-29 15,1 0 0-15,2 0 5 16,-1-7-5-16,3 1 0 15,-1-1 7-15,0 4 2 16,2-8 14-16,1 6-11 16,-3-2-11-16,0-2 34 0,2 5-34 15,-4-6 4-15,3 4-5 16,-3 0 16-16,0-3-5 0,2 2 1 31,-4 0-12-31,2-2 41 16,-2 1-41-16,0 0 0 15,1-1 12-15,-3 4-6 0,2-2 34 16,-2 2-40-16,2-2 1 16,-2 2 2-16,2-2-2 15,-2 2-1-15,1-1 0 16,2-1 9-16,2 3-9 16,-4-1 0-16,5-2 0 0,-2 2-7 15,1-2 7-15,-1 2 0 16,0-3 0-16,1 3 8 15,2-4-9-15,-1 2 1 16,1 0 0-16,2-2-9 0,0 1 9 16,0 0 0-16,0-2 0 15,2-2 7-15,2 3-7 16,-2-2 0-16,-1 3 0 16,-2-2-10-16,-1 4 10 15,-1 0 0-15,2 1 0 16,-2-2 9-16,1 2-9 0,-1-2 0 15,2 1 0-15,-1-1-6 16,1 2 6-16,-2-4 0 16,4 4 0-16,-4-2 7 15,3 0-7 1,-3 2 0-16,4 0 0 16,-1-1-10-16,-1 0 10 15,1-2 0-15,3-1 0 16,-2 2 6-16,2-5-2 15,-1 3-4-15,-2 2 0 16,-4 0-10-16,-1 3 10 0,-2 3 0 16,0 1 0-16,-2 0 10 15,0 0-10-15,0 0 0 16,0 0 0-16,0 0-10 16,0 0 12-16,0 0-2 15,0 0 0 1,0 0 10-16,0 0-7 15,0 0-3-15,0 0 0 16,0 0-9-16,0 0 9 0,0 0 0 16,0 0 0-16,0 0 10 15,0 0 2-15,0-2-12 16,2-2 0-16,-2 1-1 16,3-1 2-16,-3 3-1 15,0 1 0-15,2 0 13 16,-2-2-10-16,0 2-3 15,0 0 0-15,0-2-12 0,2 2 14 16,-2 0-2-16,0 0 0 16,0 0 8-16,0 0-15 15,0 0 7-15,0 0-17 16,0 0 16-16,0 0-47 0,0 0-30 31,0 0-59-31,-2 9-100 16,-7 8-39-16,-5-2-283 0</inkml:trace>
    <inkml:trace contextRef="#ctx0" brushRef="#br0" timeOffset="1917.749">6444 14476 123 0,'0'0'192'0,"0"0"-142"15,0 0-9-15,0 0-10 16,0 0 24-16,0 0 10 15,0 0-63-15,0-14-2 16,0 14 0-16,2 0 1 16,-2 0 11-16,0 0-12 0,0 0 0 15,0 0 17-15,0 0-17 16,0 0 29-16,0 0 167 16,0 0-138-16,0 0-4 15,0 0-48 1,0 0-5-16,0 0 39 15,0 0-27-15,0 0 19 16,0 0 20-16,0 0-38 16,0 0 60-16,0 0-54 15,0 0-13-15,0 0 23 0,0 0-29 16,0 0-1-16,0 0 3 16,0 0 16-16,0 0 10 15,0 0-19-15,0 0-9 16,0 0 41-16,0 0-29 0,0 0 1 15,0 0-14-15,0 0 18 16,0 0-10-16,0 0-8 16,0 0 0-16,0 0-10 15,0 0 11-15,0 0-1 16,0 0 0-16,0 9 11 16,0 2-1-1,0 2-10-15,0 4 0 16,0 0-1-16,0-3 2 15,0 5-1-15,0-1 0 16,0 3 16-16,0 4 0 16,0 1-16-16,0 2 0 15,0 0-3-15,2-4 5 0,0-2-2 16,3-1 0-16,-3-6 7 0,0 2-4 16,0-5-3-16,0-1 0 15,0-2-7-15,2-2 8 16,-2 2-1-16,0 1 0 15,0-6 11-15,-2 4-5 16,1-4-6-16,-1 2 0 16,3-6-9-16,-3 1 15 0,0 2-6 15,0-3 0-15,0 0 10 16,0 0 5-16,0 0-15 16,0 0 0-16,0 0 4 15,0 0 2-15,0 0 4 16,0 0-10-16,0 0 13 15,0 0 20 1,0 0-33-16,0 0 0 16,0 0 6-16,0 0 5 0,0 0-8 15,0 0-3-15,0 0 1 16,0 0 0-16,0 0-1 16,0 0 0-16,0 0-4 15,0 0 12-15,0 0-16 16,0 0-1-16,0 0-58 0,0 0 22 15,7 0-94-15,-1-8-93 16,2-6-175-16</inkml:trace>
  </inkml:traceGroup>
</inkml:ink>
</file>

<file path=ppt/ink/ink24.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1:09.225"/>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6B4A5910-74E0-4A99-B82A-F9A133034B33}" emma:medium="tactile" emma:mode="ink">
          <msink:context xmlns:msink="http://schemas.microsoft.com/ink/2010/main" type="inkDrawing" rotatedBoundingBox="8082,2771 11375,2657 11421,3993 8128,4107" rotationAngle="-526435424" semanticType="enclosure"/>
        </emma:interpretation>
      </emma:emma>
    </inkml:annotationXML>
    <inkml:trace contextRef="#ctx0" brushRef="#br0">3799 935 27 0,'0'0'6'0,"1"-3"-4"0,-1 1-13 16,0 2 2-16,0-2 5 15,0 1 2-15,-1-1 6 16,-1 1 9 0,1-1 25-16,-1 0 4 15,0 1 6-15,1-1-1 16,-1 1-14 0,1-1-1-16,-4-1-6 0,-8-5-5 0,-8 5-8 15,-31-48-5-15,25 38-3 16,3 0 1-16,3 4-2 15,-6-2 2 1,6 4 1-16,-9-1 1 0,-2 0 0 16,2 2 0-16,0-2-1 15,3-6-1-15,1 4-3 0,1 0 0 16,-3 2 1-16,3 2-1 16,-4 1 1-16,-1-3-1 0,3 4 0 15,-7-1 4-15,9-3 7 16,-1 5 7-16,-2-4 5 31,-1 1-2-31,-3 3-3 16,-3-4-4-16,-13 3 1 15,5 0 5-15,-8 0 21 0,0 2 4 16,10-4 1-16,1 1-1 16,-1-6-19-16,2 6-6 15,1 2 0-15,2 0-6 0,4 4-5 16,0-4-1-16,-2-3-5 15,1 4 1-15,-9 0 1 16,-1-1 2-16,-3 2-3 16,-3-4-2-16,-1 0 1 15,1 3 2-15,4 1 10 16,-6 1 4-16,7 1-2 0,1 3-1 16,1-1-9-16,3 0-1 31,-1 0 5-31,1-3 1 15,0-1 13-15,-8 7 5 0,-5 0 3 0,-9 5 0 16,-6 7-6 0,5-10-7-16,0 2-6 15,6 1-2-15,7 1-5 16,3 4 1-16,4 0 2 16,4 0 3-16,-5 2 5 15,3 2 0-15,2 4-1 0,-2 2-2 0,-3-2-1 16,-3 0 1-1,1-2-1-15,-1 2 1 0,13 5-3 16,6-2-2-16,3 0-12 16,8-3-3-16,5-7-8 15,-1 5 0-15,8-1 2 16,-3 2 1-16,7 0 2 31,-1 1 1-31,2-1 1 16,4 2 3-16,0 1-1 15,1-4 0-15,1 2 0 16,4-2-1-16,1 4-2 0,1-2-2 16,5 1 0-16,1 2 2 15,0-5-1-15,8 2 1 16,8 3-4-16,-5-3 0 16,4 3-1-16,-4-4 1 0,-9-6 3 15,4 4-2-15,1-4 3 16,1 6 1-16,2-4-3 15,-1-2 4-15,-1 4-2 16,0-3-1-16,1-1 4 0,3 4-3 16,8-4 5-16,0 1-4 15,11 1-1-15,1-3 4 0,9 0-4 16,1-2-2-16,3-3-1 16,-7 2-5-16,-6-3 5 31,3 1 5-31,-4-3 7 15,1-2 0-15,0 1 1 16,1-4-1-16,12-2-6 16,6 3-3-16,6 7 0 0,-1-11-5 15,-8-2 0-15,-3-4 3 16,-11-9-6-16,-6 11 6 0,4 0 4 16,2 0 0-16,11-3 3 15,3 1 1-15,11-2-1 16,-5 0 0-16,-8 0 3 15,4-2 4-15,-17 3 0 16,7-3-3-16,4 0-10 16,-8 1-5-16,4-6 1 0,5 4 2 31,3-5 7-31,5 5-2 16,-4-2-2-16,-4-2 0 0,-15-1 2 15,-6-2 1-15,-8 1 1 16,-6-4 1-16,0 3-1 15,-1-1 1-15,1 2-1 16,0 2 1-16,-5-5 2 16,-5-6 3-16,-5 4 1 15,0-4 3-15,-4 9 1 16,-2-1 1-16,-3-1 4 0,0 3-1 16,-2 2-3-16,-2-2-2 15,-1-3-8-15,0 0-2 16,-1-5 2-16,-1 2 0 0,-1 4 2 15,1-4-1-15,-2 3 0 16,2 1 2-16,-3-3 4 16,2 4 0-16,0-1-3 15,-2 2-2-15,0-1-1 16,2 2 0 0,-2 0 5-16,-3-1 1 15,2 1 4-15,0 6 0 0,-2-4-2 16,1 0 1-1,-1 2-3-15,-1 0 0 0,1 5 1 16,0-1-1-16,0 2 0 16,3-6-1-16,-1 2-2 15,1-1 0-15,0 5-5 16,-1-1-4-16,-1 6-9 16,-1 0-4-16,0-3-4 15,2 3 1-15,-2-2-5 0,0 4-3 16,2-2-11-16,-2-2-9 15,1 2-42 1,-1 0-37-16,4 2-91 16,2-2-10-16,0 0 33 0,1 0-3 15</inkml:trace>
  </inkml:traceGroup>
</inkml:ink>
</file>

<file path=ppt/ink/ink25.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1:13.650"/>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57762CCF-5E50-4E02-B974-35518B952A60}" emma:medium="tactile" emma:mode="ink">
          <msink:context xmlns:msink="http://schemas.microsoft.com/ink/2010/main" type="writingRegion" rotatedBoundingBox="7551,1391 12759,1326 12769,2101 7560,2166"/>
        </emma:interpretation>
      </emma:emma>
    </inkml:annotationXML>
    <inkml:traceGroup>
      <inkml:annotationXML>
        <emma:emma xmlns:emma="http://www.w3.org/2003/04/emma" version="1.0">
          <emma:interpretation id="{BC819DDA-482F-4A57-A78C-25BFA0B02FE5}" emma:medium="tactile" emma:mode="ink">
            <msink:context xmlns:msink="http://schemas.microsoft.com/ink/2010/main" type="paragraph" rotatedBoundingBox="7551,1391 12759,1326 12769,2101 7560,2166" alignmentLevel="1"/>
          </emma:interpretation>
        </emma:emma>
      </inkml:annotationXML>
      <inkml:traceGroup>
        <inkml:annotationXML>
          <emma:emma xmlns:emma="http://www.w3.org/2003/04/emma" version="1.0">
            <emma:interpretation id="{624224B2-5212-4ACB-BC5E-FF840D9B3BFD}" emma:medium="tactile" emma:mode="ink">
              <msink:context xmlns:msink="http://schemas.microsoft.com/ink/2010/main" type="line" rotatedBoundingBox="7551,1391 12759,1326 12769,2101 7560,2166"/>
            </emma:interpretation>
          </emma:emma>
        </inkml:annotationXML>
        <inkml:traceGroup>
          <inkml:annotationXML>
            <emma:emma xmlns:emma="http://www.w3.org/2003/04/emma" version="1.0">
              <emma:interpretation id="{7C19DF55-B134-4074-83F9-0447EB6249B8}" emma:medium="tactile" emma:mode="ink">
                <msink:context xmlns:msink="http://schemas.microsoft.com/ink/2010/main" type="inkWord" rotatedBoundingBox="7552,1515 8426,1504 8434,2155 7560,2166"/>
              </emma:interpretation>
              <emma:one-of disjunction-type="recognition" id="oneOf0">
                <emma:interpretation id="interp0" emma:lang="" emma:confidence="1">
                  <emma:literal/>
                </emma:interpretation>
              </emma:one-of>
            </emma:emma>
          </inkml:annotationXML>
          <inkml:trace contextRef="#ctx0" brushRef="#br0">190 228 47 0,'5'11'38'15,"-5"10"0"-15,9 11-9 16,-2 6-25-16,1 2-2 16,1 1-2-16,-4-2-1 0,8-3 1 15,-7-2 3-15,8-1 4 16,1-6 1-16,-3-4 0 15,1-3-1-15,2-9-3 16,-6-1-2-16,5-5-2 16,-2-4 0-16,0-2 0 15,6-4 0-15,-5-3 0 0,4-3-1 16,-1-5 0-16,-2-2-1 16,4-2 1-16,-4 1 0 15,2-1 1-15,-1-2 1 0,-4 3 1 16,-3-3 0-16,-4 3 5 31,-4-1 3-31,-1 3 8 16,-4 1 4-16,-8 0 0 15,-1 2-1-15,-7 1-3 16,1 2-1-16,0 0-2 16,1 4-2-16,0 3-2 15,2-1-2-15,-1 5-1 0,-1 0 0 16,9 0-1-16,-2 0-2 15,7 0-5-15,3 1-3 0,1 3-7 16,1-4 1-16,0 0 0 16,0 0 5-16,0 0 3 15,0 0-1-15,6-2 1 16,4-1 1-16,4-4 0 16,42-21 0-16,-42 12 1 15,2-5 0 1,-3 0-1-16,-2-1 0 15,0 0 0-15,-4 7 2 0,-6-4 3 0,-1 0 3 16,-8 3 7-16,-1-3 2 16,-4 2 19-16,0 1 12 0,-3 1 43 31,-3 1 6-31,-2 3-7 16,1 1-9-16,-3 4-41 15,7 4-3-15,-8 2-4 16,-6 0-5-16,5 5-7 15,-4-2-4-15,7 8-12 16,3 5-2-16,-4 0-4 0,-4 7-5 16,3-1-7-16,4 0-4 15,-3 8-11-15,9-7-3 0,1 1-27 16,2 0-37-16,6-7-46 16,-3 4-5-16</inkml:trace>
          <inkml:trace contextRef="#ctx0" brushRef="#br0" timeOffset="462.885">759 329 89 0,'8'11'59'0,"4"5"4"15,6 15-28-15,-7 0 3 16,2-1-7-16,0 2-6 0,-5-8-4 15,1 3-7-15,1-3-10 16,-7-2-4-16,5-6-3 16,-5-5-6-16,0-4-35 15</inkml:trace>
        </inkml:traceGroup>
        <inkml:traceGroup>
          <inkml:annotationXML>
            <emma:emma xmlns:emma="http://www.w3.org/2003/04/emma" version="1.0">
              <emma:interpretation id="{3EC0A24E-BF5D-4F98-934B-7188C83F3B2B}" emma:medium="tactile" emma:mode="ink">
                <msink:context xmlns:msink="http://schemas.microsoft.com/ink/2010/main" type="inkWord" rotatedBoundingBox="11318,1344 12028,1335 12037,2046 11327,2055"/>
              </emma:interpretation>
              <emma:one-of disjunction-type="recognition" id="oneOf1">
                <emma:interpretation id="interp1" emma:lang="" emma:confidence="1">
                  <emma:literal/>
                </emma:interpretation>
              </emma:one-of>
            </emma:emma>
          </inkml:annotationXML>
          <inkml:trace contextRef="#ctx0" brushRef="#br0" timeOffset="1938.5889">4255 34 164 0,'-5'1'63'16,"0"3"-22"-16,0-3-21 15,4-1 1-15,1 0-6 0,0 0-16 16,0 0-4-16,0 0 7 31,0 0 7-31,0 6 8 16,0 17 2-16,0 52-2 16,-5-34-6-16,5 5-8 15,0 1-3-15,6-8-1 16,-1 1-1-16,0-2 0 15,-2-4 0-15,5-2 0 0,3-7 1 0,0-7 1 16,7-4 1-16,-7-6 0 16,3-3 1-16,2-2-2 15,-1-1 0-15,1-6 0 16,-2-2 0-16,0-8 0 16,1-2 1-1,0-6 0-15,-2-2 0 16,0 0 0-16,-3 0 1 0,-6 0-1 15,4 0 1 1,-9 0 3-16,-7 0 1 0,5 7 4 16,-12-4 0-16,-4 3-2 15,-2 3-2-15,-9-1 2 16,3 8 5-16,1 1 11 16,4-1 4-16,-3 11 4 0,2-3 8 15,3 10 15 1,-4-4 11-16,9-6-1 0,4 10-13 31,3-8-55-31,8 4-52 0,0 0-30 16,2-6-2-16,-2-1 27 15,0-1 40-15,0 1 21 16,0-1 2-16,0 0 1 16,17-7-2-16,41-58-2 15,-41 35-1-15,-2-1-3 16,1-3 1-16,-4 8 5 0,-1 4 2 15,-11 2 15-15,0-1 12 16,-4 6 30-16,-4 2 14 16,-5-4 9-16,0 2 1 0,-4-2-9 15,-4-1-4 1,2 13-8-16,-11-3-8 16,-7 7-16-16,-8 1-3 0,-7 4-5 15,-6 6-5-15,-4 3-15 16,10 6-13-1,2 6-41-15,14-4-25 16,10 8-112-16,4-3-51 16</inkml:trace>
        </inkml:traceGroup>
        <inkml:traceGroup>
          <inkml:annotationXML>
            <emma:emma xmlns:emma="http://www.w3.org/2003/04/emma" version="1.0">
              <emma:interpretation id="{C4D0CA82-E244-438E-BD03-9B5C0B1A13A0}" emma:medium="tactile" emma:mode="ink">
                <msink:context xmlns:msink="http://schemas.microsoft.com/ink/2010/main" type="inkWord" rotatedBoundingBox="12296,1631 12763,1625 12768,2026 12301,2032"/>
              </emma:interpretation>
              <emma:one-of disjunction-type="recognition" id="oneOf2">
                <emma:interpretation id="interp2" emma:lang="" emma:confidence="0.5">
                  <emma:literal>2</emma:literal>
                </emma:interpretation>
                <emma:interpretation id="interp3" emma:lang="" emma:confidence="0">
                  <emma:literal>z</emma:literal>
                </emma:interpretation>
                <emma:interpretation id="interp4" emma:lang="" emma:confidence="0">
                  <emma:literal>Z</emma:literal>
                </emma:interpretation>
                <emma:interpretation id="interp5" emma:lang="" emma:confidence="0">
                  <emma:literal>.</emma:literal>
                </emma:interpretation>
                <emma:interpretation id="interp6" emma:lang="" emma:confidence="0">
                  <emma:literal>,</emma:literal>
                </emma:interpretation>
              </emma:one-of>
            </emma:emma>
          </inkml:annotationXML>
          <inkml:trace contextRef="#ctx0" brushRef="#br0" timeOffset="2780.6823">4742 222 37 0,'5'-13'38'16,"12"-5"-5"-16,-2 1 12 15,4 1 6-15,3 3-16 16,-11 1-5-16,9 2-8 16,-5 5-5-16,-2 5-4 0,3 3 0 0,-3 12 0 31,0 4-3-31,-1 6-3 16,1 7-3-16,-8 3-2 15,0-1 1-15,-5-2 5 16,-2-1 0-16,-6-2 7 15,0-3 1-15,-5-1 0 16,1-6 4-16,-3 0 4 0,1-1 8 0,-2-7 23 16,5 2 10-16,3-7-9 15,6-3-26-15,2-3-65 16,0 0-18-16,0 0-8 16,0 0 19-16,0 0 45 15,0 0 10-15,7 0 7 16,12 2 4-16,46 1-2 15,-41-3-1 1,3-3 3-16,-1-2 3 16,-2 2 8-16,4-2 6 15,-2 2 0-15,2 0-4 16,-5 0-11-16,-6 1-9 0,-2 2-9 16,-4 2-2-1,-5-1-4-15,0 1-5 0,1-2-99 16,-1 0-34-16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1:20.764"/>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F041A2EB-CF83-455A-8B0C-33DAA6D7B588}" emma:medium="tactile" emma:mode="ink">
          <msink:context xmlns:msink="http://schemas.microsoft.com/ink/2010/main" type="writingRegion" rotatedBoundingBox="10300,4712 9749,5781 8842,5314 9393,4245"/>
        </emma:interpretation>
      </emma:emma>
    </inkml:annotationXML>
    <inkml:traceGroup>
      <inkml:annotationXML>
        <emma:emma xmlns:emma="http://www.w3.org/2003/04/emma" version="1.0">
          <emma:interpretation id="{77B576A0-8512-4EC2-9024-818694A256B9}" emma:medium="tactile" emma:mode="ink">
            <msink:context xmlns:msink="http://schemas.microsoft.com/ink/2010/main" type="paragraph" rotatedBoundingBox="10300,4712 9749,5781 8842,5314 9393,4245" alignmentLevel="1"/>
          </emma:interpretation>
        </emma:emma>
      </inkml:annotationXML>
      <inkml:traceGroup>
        <inkml:annotationXML>
          <emma:emma xmlns:emma="http://www.w3.org/2003/04/emma" version="1.0">
            <emma:interpretation id="{B6BC2776-1361-4702-B10D-D1BCD4799C48}" emma:medium="tactile" emma:mode="ink">
              <msink:context xmlns:msink="http://schemas.microsoft.com/ink/2010/main" type="line" rotatedBoundingBox="10300,4712 9749,5781 8842,5314 9393,4245"/>
            </emma:interpretation>
          </emma:emma>
        </inkml:annotationXML>
        <inkml:traceGroup>
          <inkml:annotationXML>
            <emma:emma xmlns:emma="http://www.w3.org/2003/04/emma" version="1.0">
              <emma:interpretation id="{0734DC26-41A5-4466-A4A6-CACC4BCA663F}" emma:medium="tactile" emma:mode="ink">
                <msink:context xmlns:msink="http://schemas.microsoft.com/ink/2010/main" type="inkWord" rotatedBoundingBox="10300,4712 9749,5781 8842,5314 9393,4245"/>
              </emma:interpretation>
              <emma:one-of disjunction-type="recognition" id="oneOf0">
                <emma:interpretation id="interp0" emma:lang="" emma:confidence="1">
                  <emma:literal/>
                </emma:interpretation>
              </emma:one-of>
            </emma:emma>
          </inkml:annotationXML>
          <inkml:trace contextRef="#ctx0" brushRef="#br0">1796 2829 21 0,'0'-2'20'0,"0"-3"15"0,0-3 3 15,0 8 6-15,0 0-4 16,0 0-1-16,0 0 5 0,0 0 2 15,0 0-2-15,2 7-11 16,1 20-9-16,0 38-7 16,-6-33 2-16,-2 8 16 15,-3-2 14-15,-2 11 50 16,-2 1 9-16,1 4 2 16,-2 3-3-16,2 2-32 15,1 3-4 1,-1 1-9-16,-2-3-7 15,-1-1-13-15,0-2-7 0,1-7-13 16,0-7-8-16,0-11-11 16,7-5-2-16,-2-8-1 15,3-5 0-15,5-4 2 16,-3-4 3-16,3-3 1 16,0-3-1-16,0 0-7 15,0 0-7-15,0 0-18 16,-2-1-11-16,1-1-17 15,-1 1-3-15,1-1 7 16,-1 0 8-16,2 1 14 0,-2-7 4 16,-1-13 2-16,-2-43 1 0,9 40 0 15,0-1 0-15,6-4-1 16,-4 1 0-16,-2-9-9 16,2 2-14-1,0-7-29-15,5-1-7 16,1-1 4-1,-1-1 13-15,0 1 35 16,-2-1 9-16,6 0 14 0,-2 1 3 16,-2 2 1-16,-2 2 0 15,2 5-3-15,1 5 0 0,-1-3-2 16,0 2 1-16,0 0 4 16,-3 0 2-16,6 7 2 15,-4 0 2-15,-2 9-1 16,-2 0 0-16,-1 4-1 15,5 8 0-15,-4-4 1 16,4 6 1-16,-4 1 2 16,-1-3 1-16,-1 3 6 15,-4 0 3-15,0 0 2 16,0 0 1-16,0 0-2 16,0 0-3-16,13 11 1 15,40 48 2-15,-39-29 7 0,13 2 2 0,-1 5 8 16,2 7 3-1,11 7-5 1,-7 3-3-16,1 4-11 16,-3-1-19-16,-7 2-3 15,2 0 1-15,-3-2 8 16,4 4 16-16,-7-12 6 0,-2 4 3 16,-1-5 0-16,-1-10 2 15,1 5 0-15,-7-10-7 0,1-2-10 16,-2-9-7-16,-2-4-8 15,2-6-1-15,-6-4 3 16,-1-1 3-16,-1-6 8 16,0-1 1-16,0 0-6 15,0 0-19-15,0 0-128 16,-1 0-24-16</inkml:trace>
          <inkml:trace contextRef="#ctx0" brushRef="#br0" timeOffset="4705.5213">1661 3973 88 0,'-2'3'46'16,"-1"5"6"-16,-2-5-17 0,3-3-2 16,1 0-3-16,-1 0-26 15,2 0-10-15,-1 0-12 32,1 0-2-32,-2-2 6 0,0 1 4 0,1-1 3 15,-1 1 1-15,-1-20 0 16,0-41 0-16,5 36 2 15,4-4 1-15,-3-7 2 16,-1 4 0-16,4-2-2 16,-3 0 1-16,4 0 0 15,-3-4-1-15,1 6 3 16,2 12 0-16,-3 4 3 16,-1 4 0-16,-1 3 0 15,0-4 1-15,-2 8 2 16,0 3 2-16,0 3 5 15,0 0 3-15,0 0 1 16,0 0-1-16,0 0-6 16,0 0-2-16,0 14-3 15,1 8-1-15,4 47 4 0,-8-37 4 0,-4 4 8 32,-2 1 1-32,-2-1-1 15,3 1-2-15,-2-2-3 16,2-6 0-16,2-5-1 15,0-2-1-15,1-9-3 16,0 1-4-16,2-4-5 0,-4-5-1 16,7-4-1-16,-4 2-2 15,2-3 1-15,2 0 0 0,0 0 0 16,0 0 0-16,0 0 2 16,0 0 0-16,0 0 0 15,0 0 2-15,0 0-1 16,0 0 2-16,0 0 1 15,0 0 2-15,0 0 3 16,0 0 1-16,0 0-2 0,0 0-2 31,0 0-5-31,0 0-2 16,0 0-5-16,0 0-3 16,0 0-5-16,0 0 1 15,0 0 1-15,0 0 4 16,0-1 6-16,0-1-1 0,0-4 1 15,2-15 0-15,4-43 0 16,-6 39 1-16,0-5-2 16,10 1 1-16,-4-1 0 15,4 1-1-15,-1-5 0 16,-3 1 0-16,2 1 0 0,2-3 0 16,0 3 1-16,-3-3 1 0,0 3 0 15,-1 2 0-15,2 3-1 16,-1 3-1-16,-1-2 1 15,-1 1-1-15,0-2-2 16,-2-2 2-16,1 4 0 16,1-2 1-16,0-2 1 31,1 5 1-31,1-6 0 16,-1 4 2-16,-1 1-1 0,1-1-1 15,1 1 0-15,-3 1 0 16,4 0 0-16,-1-1 0 0,6 2 0 15,-5 1 0-15,-1 1 0 16,3-1 0-16,-5 0 0 16,11 2 0-16,-5 5 2 15,2 2 0-15,-5 6 1 16,-5-1 1-16,5 5 1 16,1 0 0-16,4 3 0 0,5 3 1 15,-4 0-1 1,2 2 1-16,-3-3-1 0,-1 1 1 15,6 3 0 1,-4 7 1-16,5 5 1 16,2-1 3-16,-2 2 4 0,8 0 2 0,-6 1 2 15,5 2 1-15,1 10-4 16,-13-2-3-16,10 7-7 31,-5 1-1-31,-2 11 1 16,4-10-2-16,-6 7 2 0,-1 0-2 15,-3-11-3-15,0 8-1 16,0-10 1-16,0 1 3 0,4-1 14 16,-4-1 1-16,5 2 19 15,-2 2 9-15,-1-2-3 16,-2 2 1-16,-3-7-22 16,-2-8-13-1,1-4-12-15,-2-4-3 0,-2 0-2 31,-2-5-5-31,-1-2-18 16,4-3-12-16,-6-4-26 0,2 1-18 16,0-2-30-16</inkml:trace>
        </inkml:traceGroup>
        <inkml:traceGroup>
          <inkml:annotationXML>
            <emma:emma xmlns:emma="http://www.w3.org/2003/04/emma" version="1.0">
              <emma:interpretation id="{4EB2F0D0-03C7-4C1C-A487-996B013979CF}" emma:medium="tactile" emma:mode="ink">
                <msink:context xmlns:msink="http://schemas.microsoft.com/ink/2010/main" type="inkWord" rotatedBoundingBox="9946,4840 9672,5370 9199,5126 9472,4596"/>
              </emma:interpretation>
              <emma:one-of disjunction-type="recognition" id="oneOf1">
                <emma:interpretation id="interp1" emma:lang="" emma:confidence="0.5">
                  <emma:literal>.</emma:literal>
                </emma:interpretation>
                <emma:interpretation id="interp2" emma:lang="" emma:confidence="0">
                  <emma:literal>*</emma:literal>
                </emma:interpretation>
                <emma:interpretation id="interp3" emma:lang="" emma:confidence="0">
                  <emma:literal>&amp;</emma:literal>
                </emma:interpretation>
                <emma:interpretation id="interp4" emma:lang="" emma:confidence="0">
                  <emma:literal>a</emma:literal>
                </emma:interpretation>
                <emma:interpretation id="interp5" emma:lang="" emma:confidence="0">
                  <emma:literal>A</emma:literal>
                </emma:interpretation>
              </emma:one-of>
            </emma:emma>
          </inkml:annotationXML>
          <inkml:trace contextRef="#ctx0" brushRef="#br0" timeOffset="5639.1153">1643 3614 144 0,'10'0'50'16,"12"-8"-39"-16,7 2 7 0,6-9 8 16,6-1-3-16,16-3-12 15,7-1-4-15,16-1-3 16,-7-1 2-16,-1-1 3 16,-7 3-1-16,-22 2-6 15,0 5-1-15,-14 2-2 0,-7 2 0 16,-7 4 1-16,-4 0 2 15,-7 5 16-15,0 0 14 0,-6 0 2 16,0 0-3-16,1 0-20 16,-1-2-14-16,1 1-9 15,-20 1 0-15,-49 8-1 32,38 5 2-32,-9 1 6 15,2 3 4-15,-20-7 3 0,-3 1 2 0,2-1 1 16,-4-7 0-16,21 8-2 15,6-5 1-15,7-4-3 16,8 4 0-16,12-2-1 16,-1-4-4-16,9 1-5 15,4 1 1-15,8-7 1 16,5 7 5-16,8-10 3 16,7-2 3-1,12 8 1-15,-1-9 0 16,18 7-2-16,0-1-1 15,-3-11-1-15,4 5 0 0,-7-4-1 16,-10-1 1 0,-8 0-1-16,-2 2 1 0,-10 0 0 15,-1 3-1-15,-5 4 1 16,-7 4 1-16,-7-2 12 16,-3 5 0-16,-1 0-4 15,-1 0-5-15,0 0-12 16,-2 0-2-16,-22 3 5 15,-52 10 2-15,41-2 3 16,-6 1 2-16,-9-3-1 0,-1 7 2 0,-11 2 6 16,2-3 4-16,11 3-2 15,12-7-4-15,8-3-11 16,9 2-8-16,9-7-9 31,0 3-6-31,15-1-40 0</inkml:trace>
        </inkml:traceGroup>
        <inkml:traceGroup>
          <inkml:annotationXML>
            <emma:emma xmlns:emma="http://www.w3.org/2003/04/emma" version="1.0">
              <emma:interpretation id="{FE36D22E-077D-4057-B685-014FF41E9FF9}" emma:medium="tactile" emma:mode="ink">
                <msink:context xmlns:msink="http://schemas.microsoft.com/ink/2010/main" type="inkWord" rotatedBoundingBox="9926,5023 9699,5464 9064,5137 9291,4696"/>
              </emma:interpretation>
              <emma:one-of disjunction-type="recognition" id="oneOf2">
                <emma:interpretation id="interp6" emma:lang="" emma:confidence="1">
                  <emma:literal/>
                </emma:interpretation>
              </emma:one-of>
            </emma:emma>
          </inkml:annotationXML>
          <inkml:trace contextRef="#ctx0" brushRef="#br0" timeOffset="793.8385">1512 3625 196 0,'-4'0'67'0,"10"0"-46"0,-1 2-40 16,-5-2 6-16,0 0 8 0,0 0 4 15,17 0-2-15,47-5 3 32,-38-5 1-32,2-2 9 15,6 1 5-15,2 1 9 16,1 2 1-16,6 0-1 15,2 5-2-15,4-5-8 16,5 0 0-16,5 5 4 0,-2 1 8 16,-9-1 32-16,-5-2 27 15,-9 0 22-15,-6 1 0 0,-4 0-18 16,2 4-21-16,-9-1-12 16,4-1-5-16,-5-1-2 15,-3 3-1-15,-4 0-8 16,-2 3-2-16,-3 2-10 15,3-5-4-15,-7 2-6 16,0-2-1-16,0-2-5 16,0 0-3-16,0 1-7 15,0-1-1-15,0 2-3 32,0 0-3-32,0-1-13 15,0-1-13-15,0 1-46 0,0-1-33 16,0 2-114-16,0 0-6 15</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0:59.173"/>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0CA7B0CA-584C-40F1-A504-7FF6422566A5}" emma:medium="tactile" emma:mode="ink">
          <msink:context xmlns:msink="http://schemas.microsoft.com/ink/2010/main" type="inkDrawing" rotatedBoundingBox="9092,1948 9687,3961 7709,4546 7113,2534" semanticType="enclosure" shapeName="Other"/>
        </emma:interpretation>
      </emma:emma>
    </inkml:annotationXML>
    <inkml:trace contextRef="#ctx0" brushRef="#br0">802 725 19 0,'-11'0'33'0,"-16"-3"6"15,3 0 1-15,-5 3 0 16,2 0-13-16,-5 3 1 15,11 0 3-15,-4-1 0 16,-4 1-6-16,7 0-3 0,-7 8-6 16,0-4-5-1,2 2 2-15,-5-4-3 0,5 0-1 0,-1 4-1 16,1-1-4-16,0 5-2 16,-1-3 1-16,-5 2 0 15,11 4 0 1,-7 2 1-16,-6-4-1 0,5 2 3 15,-17-5 6-15,4 2 8 16,8 6 2-16,4-3 5 16,7 3-6-16,4 4-11 15,3-7-3-15,3 9-8 16,-2-3-1-16,1 2 4 16,1 2 1-16,3-2 2 15,1 3 1-15,4-2 2 16,0-1-3-16,-2 2-5 15,1 1-3-15,2 0-6 0,1 3 0 16,0-3 2-16,3-1 3 16,-4 2 1-16,2 3 3 15,-2 0 1-15,0 0 3 16,4-3 2-16,1 3 3 16,0 2 2-16,0 2-2 0,0 5-6 31,1-5-3-31,-1-1-6 15,5-3-2-15,-3-2 1 16,1 3 0-16,2-2 1 16,-1 2 2-16,6 2 0 15,1-1 2-15,-1 0-1 0,-2 4 1 16,0 0 1-16,3 3 2 16,5 3 0-16,0-10 1 0,0 7-3 15,0-3-1-15,3-1 0 16,3 2-1-16,7-4 1 15,-2-2-1-15,3 0 3 16,3-2 0-16,-10 0 0 16,9-1 0-16,-5-4-1 15,1-1 1-15,6-1-1 0,-12-3 0 32,4-2 0-32,1 1 1 15,0 0 0-15,3 3 1 16,0-1 2-16,1-2-3 0,-4-1 0 15,8-5 0-15,3-1-2 16,2-4 1-16,12 2-2 16,1-2 1-16,-2-3-2 15,3-4 1-15,-9-1 0 16,-5 0 2-16,0 0 1 16,-4-1-1-16,-2-1 1 15,-3-1 0-15,-3-5-2 0,-1-3 0 16,1-4 2-16,7-1-1 15,2-1 1-15,1 1 0 0,2-2-1 16,2 1 1-16,9-2-1 16,-5-4 0-16,3 1-1 15,-1-2 0-15,-16-1 1 16,9 1 0-16,-9-6 1 31,-6 1-1-31,5 2 1 16,-8-5-1-16,-1 3 0 15,0-1 0-15,-6-5 1 0,2 0 0 16,-5-2 0-16,1-4-1 16,3 3 0-16,-1 1-1 0,-3 3 2 15,1-2 0-15,-7 1 0 16,-1 3-1-16,1-5 0 16,-4 4 0-16,2-1 1 15,-4-2 0-15,1-1-1 16,-4 0 0-16,2-4 1 15,-1 4-2-15,-3-4 0 0,1 1 0 16,-8 7 0-16,6-9 2 16,0 4 0-16,4-4 0 0,-5-5-1 31,-4 2 0-31,-3 2 1 16,-1 3 0-16,3 0 0 15,-5 2 2-15,3 3 0 16,-1 2 1-16,1-6 1 15,-1 4 0-15,-1 2 2 16,-2-2 0-16,-2 0 4 0,3 4 0 16,-5-2-3-16,-1 4-1 15,1 9-2-15,-3 0 1 16,-5-3 12-16,1-1 12 16,-7 1 21-16,-4-2 10 0,4 12 9 15,-3 0-10-15,6 2-21 16,2 2-13-16,-2-4-17 15,5 2 1-15,-6 1 17 16,1 1 11 0,3 2 14-16,-1 2-2 0,4 4-8 15,-1-4-10 1,3 3-14-16,4 1-6 16,0 1-16-16,1 3-13 15,0 3-38-15,0 4-27 0,-5-4-89 16,0 4-3-16,4 7-63 15</inkml:trace>
  </inkml:traceGroup>
</inkml:ink>
</file>

<file path=ppt/ink/ink28.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1:02.588"/>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119E656C-251E-4641-87C5-B93CDCD95F33}" emma:medium="tactile" emma:mode="ink">
          <msink:context xmlns:msink="http://schemas.microsoft.com/ink/2010/main" type="inkDrawing" rotatedBoundingBox="9402,2231 11878,2003 12100,4424 9624,4651" semanticType="enclosure" shapeName="Other"/>
        </emma:interpretation>
      </emma:emma>
    </inkml:annotationXML>
    <inkml:trace contextRef="#ctx0" brushRef="#br0">3813 4 52 0,'0'0'34'16,"-1"-1"-4"-16,-3-1-4 0,3 0-3 16,-1 1-8-16,1-1 0 15,-1 1 1 1,0-1 6-16,1 1 4 16,-1-1 2-16,-15-1 1 15,-44-13-5-15,48 13-4 16,-7 1-4-16,1 2-4 15,-4 0-3-15,-4-3-1 16,-8 3-2-16,2 0 1 16,-9 0 0-16,1 1-1 15,4 3 2-15,2-3 3 0,2 4 10 0,1 1 10 16,0 4 20 0,3-4 13-16,-3 4 14 15,4-1 0-15,-1 4-10 16,-1 0-12-16,1 1-25 15,-9 1-10-15,11-3-17 16,-4 3-2-16,0 2-6 16,-1 4 1-16,-8-2 3 15,-2 0 0-15,4-3 3 0,8-3 2 16,-4 3 7-16,7-2 4 16,-3 4 7-16,1 2 3 0,4-2-4 15,-1 1-6 1,2-5-1-16,1 4-1 15,0-4-1-15,6 1-2 0,2 2-3 16,1-1-1-16,-2 0 4 16,-1 1 2-16,1-2 4 15,0 1 0-15,3 0-4 16,3 3-2-16,-2-2-9 16,4 1-3-16,-2-1-4 15,-15 1 0 1,15 1 3-16,-11 3 1 15,4-3 4-15,6-1 3 0,-4 3 7 16,6-5-3-16,1 1 11 16,3 1 0-16,-8-4-9 0,7 2 2 15,-4 1-14 1,6 6-4-16,-3-2 4 16,-7 4 1-16,6-1 0 15,-10 0-1-15,10 1-5 0,4-1-2 16,-1 0 0-1,5 2 2-15,0-1 1 16,-3-1 3-16,1 0 1 16,-1-3 0-16,4 1 1 0,-2 3-1 15,-7 6 4-15,5 2 1 0,-5 2 4 32,8 2-4-32,3-4-7 15,0 1-3-15,4-6-6 16,-1 1 1-16,-3 0 2 15,3 0 1-15,1-2 1 16,-6-7 2-16,6 7 0 16,-6 4 0-16,4 2 1 15,5 10 0-15,1-6 1 0,3 1-2 16,1-3-1-16,-9 0-1 16,8 0 4-16,5 0 2 0,2 0 3 15,6 0 0 1,-11-3-3-16,2-1-2 0,-4-4-3 15,2 1 0-15,13-1-7 0,-10-3 0 32,3 2-1-32,2-4 3 15,-5 0 10-15,7 2 1 16,2-3 2-16,-4 4-3 0,6-2 0 16,-7-6-1-16,7 2-6 0,5-3 0 0,0-1-6 15,5-1-2-15,5 0 6 31,10 7-1-31,3-7 5 16,-12-4 2-16,5 0 2 0,-19-10 1 16,1 4 3-16,12 6-3 15,-13-5 3 1,4-1-5-16,6 3-7 0,-2-9 1 0,1-4 1 16,7 1 8-16,6-6 9 15,8 3-1-15,3 0-8 16,-2-3-9-16,-11 0-1 31,-4 3 1-31,-8-3 3 16,-4 1 4-16,1-1-3 0,-3-5-1 0,-1 3-1 15,-3 0 1-15,5-4 2 16,0-5 6-16,-1-2 3 16,14 0-2-16,-5 1-4 15,5 6-4-15,-5-5-3 16,-4 1 4-16,-10-1 3 15,-8-1 1-15,3-4 1 16,-10 3-1-16,4-3 1 16,2 5 2-16,-4-5 2 15,-1-5-2-15,-1 3 2 16,0-7-1-16,-1 5-2 16,3 3 2-16,-2-4-5 0,1 2 0 15,-3-7 0 1,1-1 0-16,-2 1 0 15,2-8 1-15,-2 7-1 0,0-3 0 16,-1-2 3 0,-1 4 2-16,-4 0 2 15,3-1 0-15,-2 0 3 16,2-1-1-16,-4-2 4 0,-4 0 2 16,-2 3 1-1,2 0-1-15,-3 5-3 16,-2-5-1-16,0 0-7 0,-3-3 2 0,2-2-3 15,-4-1-2-15,-1 0 5 16,2 3-3-16,-4 2 2 16,2-1 1-16,-2 6-1 15,0-3 3-15,4 3 4 16,-2 2 1-16,-4 1-3 16,-2-1-4-16,-1 4-5 15,1 0-2 1,4-4-1-16,3 4 2 15,-6-2 5-15,0 3 6 0,-9 1 10 16,-7-7 4-16,0 8 2 16,4-4-1-16,0 12-7 15,0 0-5-15,-4-2-4 0,-5 2 0 16,7 0-3 0,6 8-1-16,8 1-4 15,0 2-2-15,5 4-1 16,-3-6-3-16,-1 5-9 0,4 2-7 15,2 2-32 1,6-1-29-16,-1 2-129 0,4 0-41 0,-1 0-60 16</inkml:trace>
  </inkml:traceGroup>
</inkml:ink>
</file>

<file path=ppt/ink/ink29.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3:26.170"/>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F07B9A75-1FE3-4FA2-B509-751377930507}" emma:medium="tactile" emma:mode="ink">
          <msink:context xmlns:msink="http://schemas.microsoft.com/ink/2010/main" type="writingRegion" rotatedBoundingBox="3008,12631 9822,12707 9812,13634 2998,13558"/>
        </emma:interpretation>
      </emma:emma>
    </inkml:annotationXML>
    <inkml:traceGroup>
      <inkml:annotationXML>
        <emma:emma xmlns:emma="http://www.w3.org/2003/04/emma" version="1.0">
          <emma:interpretation id="{129783F8-5F78-4CCB-B1F3-86A471D35FF0}" emma:medium="tactile" emma:mode="ink">
            <msink:context xmlns:msink="http://schemas.microsoft.com/ink/2010/main" type="paragraph" rotatedBoundingBox="3008,12631 9822,12707 9812,13634 2998,13558" alignmentLevel="1"/>
          </emma:interpretation>
        </emma:emma>
      </inkml:annotationXML>
      <inkml:traceGroup>
        <inkml:annotationXML>
          <emma:emma xmlns:emma="http://www.w3.org/2003/04/emma" version="1.0">
            <emma:interpretation id="{4C09FDE8-F495-44C7-BCF1-B6413C2263A8}" emma:medium="tactile" emma:mode="ink">
              <msink:context xmlns:msink="http://schemas.microsoft.com/ink/2010/main" type="inkBullet" rotatedBoundingBox="3007,12753 3481,12758 3474,13380 3000,13374"/>
            </emma:interpretation>
            <emma:one-of disjunction-type="recognition" id="oneOf0">
              <emma:interpretation id="interp0" emma:lang="" emma:confidence="0">
                <emma:literal>•</emma:literal>
              </emma:interpretation>
            </emma:one-of>
          </emma:emma>
        </inkml:annotationXML>
        <inkml:trace contextRef="#ctx0" brushRef="#br0">379 620 1 0,'8'-2'1'15,"8"2"0"-15,-2-3 1 16,-2-6-1-16,-3-1 0 16,-1-11 0-16,0 4-1 15,-1-9 1-15,-1 1 0 16,-3-1 0-16,-1 1 1 0,-2 1 2 15,-4 1 2-15,1 4 8 16,-5 0 6-16,-3 10 3 16,-2-7-2-16,-1 4-8 15,-2 3-7-15,0 2-4 16,0 4-2-16,2 3 0 16,1 0 1-16,5 0-1 15,3 2 0-15,5-1-1 0,-1-1-1 16,-1-1-15-16,1 1-1 15,1 0 2-15,0-2 3 16,0 1 15 0,0-1 2-16,8-15 0 15,30-47-2-15,-24 37 0 16,-3 1 0-16,-4-5 3 16,1 1 2-16,-7 8 5 15,-1 1 2-15,-4 5 2 16,-4 5-2-16,-7-4-2 15,1 3 7-15,-2 4 29 0,-5-4 19 16,2 11 18-16,-6 1 0 16,-1 6-19-16,2 2-17 15,-11 11-22-15,8 2-13 0,-11 3-26 16,1 10-9-16,5 2-11 16,-3 1-2-1,15 7-28 1,2-5-46-16</inkml:trace>
        <inkml:trace contextRef="#ctx0" brushRef="#br0" timeOffset="-536.7815">253 247 6 0,'0'0'0'0</inkml:trace>
      </inkml:traceGroup>
      <inkml:traceGroup>
        <inkml:annotationXML>
          <emma:emma xmlns:emma="http://www.w3.org/2003/04/emma" version="1.0">
            <emma:interpretation id="{19AF32D7-D5C9-4F01-98E9-934B35ED0733}" emma:medium="tactile" emma:mode="ink">
              <msink:context xmlns:msink="http://schemas.microsoft.com/ink/2010/main" type="line" rotatedBoundingBox="3783,12640 9822,12707 9812,13634 3772,13567"/>
            </emma:interpretation>
          </emma:emma>
        </inkml:annotationXML>
        <inkml:traceGroup>
          <inkml:annotationXML>
            <emma:emma xmlns:emma="http://www.w3.org/2003/04/emma" version="1.0">
              <emma:interpretation id="{6FB961ED-0291-46A8-905F-83689FD76CEF}" emma:medium="tactile" emma:mode="ink">
                <msink:context xmlns:msink="http://schemas.microsoft.com/ink/2010/main" type="inkWord" rotatedBoundingBox="3778,13119 3922,13120 3920,13352 3775,13350"/>
              </emma:interpretation>
              <emma:one-of disjunction-type="recognition" id="oneOf1">
                <emma:interpretation id="interp1" emma:lang="" emma:confidence="1">
                  <emma:literal/>
                </emma:interpretation>
              </emma:one-of>
            </emma:emma>
          </inkml:annotationXML>
          <inkml:trace contextRef="#ctx0" brushRef="#br0" timeOffset="2447.6637">774 360 8 0,'2'2'2'0,"0"-2"-3"0</inkml:trace>
          <inkml:trace contextRef="#ctx0" brushRef="#br0" timeOffset="2629.4156">792 366 19 0,'3'5'32'15,"0"0"1"-15,4 8-1 16,1 1-6-16,1 4-20 0,-1 2-1 0,2-1-5 16,-4 1 0-16,-6-3-1 15,10 1 0-15,-1-6 1 16,1 3 0-16,3-4-1 31,-9-3 0-31,0 1-1 16,-1-1 0-16,3-3-1 0,5 5-4 15</inkml:trace>
        </inkml:traceGroup>
        <inkml:traceGroup>
          <inkml:annotationXML>
            <emma:emma xmlns:emma="http://www.w3.org/2003/04/emma" version="1.0">
              <emma:interpretation id="{6BDDA0EC-B3A1-4C18-905D-74BEA4B5B3BE}" emma:medium="tactile" emma:mode="ink">
                <msink:context xmlns:msink="http://schemas.microsoft.com/ink/2010/main" type="inkWord" rotatedBoundingBox="5915,12848 6475,12854 6468,13492 5908,13486"/>
              </emma:interpretation>
              <emma:one-of disjunction-type="recognition" id="oneOf2">
                <emma:interpretation id="interp2" emma:lang="" emma:confidence="1">
                  <emma:literal/>
                </emma:interpretation>
              </emma:one-of>
            </emma:emma>
          </inkml:annotationXML>
          <inkml:trace contextRef="#ctx0" brushRef="#br0" timeOffset="4289.1441">3131 93 112 0,'-3'11'36'0,"-2"7"-38"0,-6 2 1 16,9 1-1-16,2-3 0 15,0 4 0-15,8-6 0 16,-6 7 2-16,-1 1 0 16,-1-1 0-16,0 11 2 31,0 4 3-31,-1 5 2 16,-1-1 1-16,5-3-1 0,2-4-3 15,5-3-3-15,-2-3-1 16,4 0 0-16,3 0-1 0,4-7 0 31,2-1 0-31,3-5-1 0,-2-5 1 16,2 0 1-16,4-1 0 15,-5-9-1-15,1-2 1 0,-5-7 2 16,-5-2 0-16,5-7 3 16,-5 2-1-16,2-1 0 0,-2-6 1 0,-7 1 1 31,1-1 2-31,-8-2 4 15,0 1 3-15,-5 4 0 0,0-1 2 0,-5 2 6 16,-5-1 4-16,-6 0 10 16,-4 0 4-16,4 6 2 15,-3-1 1 1,5 4 9-16,-8 2 1 0,0-3 6 16,2 6 2-16,2 3-22 31,-1 2-12-31,7 2-28 0,6 1-14 15,3 0-26-15,1-6-30 16,6 3-39-16,-1-1-3 16,2 1 17-16,0 0 35 0,0 0 48 15,0-2 12-15,0 0 6 16,0 1 0-16,10-9-1 16,-2-14 0-16,47-28-2 15,-43 28 2-15,-8 2-1 16,3 9 2-16,-9-6 7 15,-3 4 4-15,-1 3 21 16,-2-3 8-16,-5-1 20 16,-1 5 3-16,-7 0 0 15,0 1 0-15,2 7-11 16,-1-2-2-16,1 5-2 16,-5 2 1-16,1 4-6 0,1 2-14 15,-2 6-30-15,2 4-18 0,-4 2-45 31,7 2-29-31,5 3-111 16,0 2-2-16</inkml:trace>
        </inkml:traceGroup>
        <inkml:traceGroup>
          <inkml:annotationXML>
            <emma:emma xmlns:emma="http://www.w3.org/2003/04/emma" version="1.0">
              <emma:interpretation id="{306F14A9-C01F-4EA1-A4C7-67C62DAC0128}" emma:medium="tactile" emma:mode="ink">
                <msink:context xmlns:msink="http://schemas.microsoft.com/ink/2010/main" type="inkWord" rotatedBoundingBox="6770,13087 6833,13088 6830,13268 6768,13267"/>
              </emma:interpretation>
              <emma:one-of disjunction-type="recognition" id="oneOf3">
                <emma:interpretation id="interp3" emma:lang="" emma:confidence="0.5">
                  <emma:literal>.</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r</emma:literal>
                </emma:interpretation>
                <emma:interpretation id="interp7" emma:lang="" emma:confidence="0">
                  <emma:literal>:</emma:literal>
                </emma:interpretation>
              </emma:one-of>
            </emma:emma>
          </inkml:annotationXML>
          <inkml:trace contextRef="#ctx0" brushRef="#br0" timeOffset="7992.4532">3777 509 63 0,'2'0'33'0,"0"-1"-3"0,-2-2-22 16,-2 1-1-16,0 0-1 16,1 1 0-16,-1-1 1 15,2 1 1-15,0-1 4 16,0 0 0-16,0 1 3 16,-1-1 1-16,-1-3 7 0,0-3 5 15,1 2 23-15,-1-2 15 16,2 2 12-16,0-4-3 15,0-1-22 1,2-35-16-16,-2 33-19 16,3 7-2-16,0 4-6 15,5-4-5-15,-2 1-10 16,-2-1-9-16,2-4-13 16,4 4-10-16,-1 4-59 15,4-3-22-15</inkml:trace>
        </inkml:traceGroup>
        <inkml:traceGroup>
          <inkml:annotationXML>
            <emma:emma xmlns:emma="http://www.w3.org/2003/04/emma" version="1.0">
              <emma:interpretation id="{8C7FD076-CA7F-466E-8C80-76C208FF013C}" emma:medium="tactile" emma:mode="ink">
                <msink:context xmlns:msink="http://schemas.microsoft.com/ink/2010/main" type="inkWord" rotatedBoundingBox="6868,13165 7154,13169 7151,13473 6865,13470"/>
              </emma:interpretation>
              <emma:one-of disjunction-type="recognition" id="oneOf4">
                <emma:interpretation id="interp8" emma:lang="" emma:confidence="1">
                  <emma:literal/>
                </emma:interpretation>
              </emma:one-of>
            </emma:emma>
          </inkml:annotationXML>
          <inkml:trace contextRef="#ctx0" brushRef="#br0" timeOffset="4889.2696">3870 407 59 0,'3'7'39'0,"0"10"0"0,-3 2-10 0,-1 8-9 16,-1 4 1-16,-3 2 24 15,4 2 23-15,1-9 33 16,-4-2 3-16,4-5-21 15,4-6-24-15,-1-2-37 16,9 2-10-16,1-5-7 16,0 2-2-16,5-4 0 15,1-1-1-15,0-5-3 16,9-3 0-16,-5-4 1 16,1-1 1-16,0 0 1 15,-2-3-3-15,-1 1-20 16,-12-4-25-16,9 3-95 15,-2-2-2 1</inkml:trace>
        </inkml:traceGroup>
        <inkml:traceGroup>
          <inkml:annotationXML>
            <emma:emma xmlns:emma="http://www.w3.org/2003/04/emma" version="1.0">
              <emma:interpretation id="{42DE7676-DFBF-4F19-AE4F-99F3CE40C984}" emma:medium="tactile" emma:mode="ink">
                <msink:context xmlns:msink="http://schemas.microsoft.com/ink/2010/main" type="inkWord" rotatedBoundingBox="8498,12692 9822,12707 9812,13634 8487,13619"/>
              </emma:interpretation>
              <emma:one-of disjunction-type="recognition" id="oneOf5">
                <emma:interpretation id="interp9" emma:lang="" emma:confidence="1">
                  <emma:literal/>
                </emma:interpretation>
              </emma:one-of>
            </emma:emma>
          </inkml:annotationXML>
          <inkml:trace contextRef="#ctx0" brushRef="#br0" timeOffset="6790.9496">6322 436 65 0,'3'-10'35'15,"0"-2"0"-15,5-6-23 16,0-3 0-16,5 4 1 16,-8-5 0-16,6 1-2 15,6 7-4 1,-2-6-5-16,7 6-2 15,-1 8 0-15,-7-2 0 16,5 11 3-16,0 7 2 0,1 7-1 16,3 5-2-16,-8 7-2 15,-2 0 0-15,-10 3 3 16,-3-1 0-16,-8 5 8 16,-2-5 6-16,-6 1 16 15,-1-1 15-15,-2-16 35 16,-1 1 6-16,8-4-9 0,7-8-23 15,0 3-73-15,4-6-36 16,-1-2-24-16,2-1 6 16,0 1 28-16,0-3 20 15,8-13 16-15,30-34-2 16,-19 35-1-16,12 0 0 16,-6 2-2-1,5-5 3-15,-1 11 2 16,-3 1 2-16,5 7 4 15,-10 3 7-15,-2 1 7 16,0 7 5-16,0 5 7 0,-3 3 5 16,0 5 19-16,-9 4 18 0,-10-1 32 15,1 4 9-15,-8 0-1 16,2-6-13-16,0 4-25 16,-4-1-10-16,-3 0-11 15,-7-5-6-15,-2 1-15 16,-6-6-9-16,0-4-34 15,4 2-34-15,1-8-154 16,15 2-63-16</inkml:trace>
          <inkml:trace contextRef="#ctx0" brushRef="#br0" timeOffset="5909.2124">5665 94 117 0,'-1'8'40'0,"1"10"-38"15,5 6 0-15,4 7 0 16,7 1-2-16,5 3 0 15,-2 0-1-15,6 3 0 16,-2 0-1-16,1 2 1 0,3-2-1 0,6-9 1 16,-2 0 1-16,5-7 0 15,1-8 0-15,-7-6 3 16,-8-5 1-16,-2-6 3 16,-6 2 3-16,-5-11 3 31,9 1 2-31,-12-6 10 0,7-9 5 0,-5-2 3 15,-8-4 1 1,3-2-4-16,-11 2 0 0,-5 2 16 16,4 3 17-16,-17 3 18 15,4 5 10-15,-7 5 9 16,-6 1-7-16,-3 5-3 16,2 3-19-16,4 5-34 15,6 2-17-15,10 4-29 16,5 2-7-16,5-1-29 15,4-1-23 1,2-6-33-16,0-3 0 16,0 1 35-16,0 1 28 15,0-1 48-15,0 0 14 0,0 1 5 16,5-9-3-16,3-6-9 16,35-43-2-16,-34 38 0 15,3 0 9-15,-4 1 22 16,-5 0 8-16,-3 3 18 15,-7-1 7-15,-4 7 4 0,0-3-1 16,-6 0-11 0,1 6-10-16,-7-2-18 0,-1 0-5 0,-1 7-2 15,-5-1-1-15,1-1-5 16,0 5-6-16,2 3-16 16,3 5-8-16,0 9-21 15,0 4-12-15,2 8-46 16,-2 3-45-16,4 6-150 31,8 5-51-31</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1:20:02.495"/>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E02C9808-CAD4-4BC4-95D5-CAF0444ABE20}" emma:medium="tactile" emma:mode="ink">
          <msink:context xmlns:msink="http://schemas.microsoft.com/ink/2010/main" type="writingRegion" rotatedBoundingBox="8562,15644 9102,15644 9102,16970 8562,16970"/>
        </emma:interpretation>
      </emma:emma>
    </inkml:annotationXML>
    <inkml:traceGroup>
      <inkml:annotationXML>
        <emma:emma xmlns:emma="http://www.w3.org/2003/04/emma" version="1.0">
          <emma:interpretation id="{FBE58304-3BD5-4E6A-991C-C72672604F38}" emma:medium="tactile" emma:mode="ink">
            <msink:context xmlns:msink="http://schemas.microsoft.com/ink/2010/main" type="paragraph" rotatedBoundingBox="8562,15644 9102,15644 9102,16970 8562,16970" alignmentLevel="1"/>
          </emma:interpretation>
        </emma:emma>
      </inkml:annotationXML>
      <inkml:traceGroup>
        <inkml:annotationXML>
          <emma:emma xmlns:emma="http://www.w3.org/2003/04/emma" version="1.0">
            <emma:interpretation id="{039FD2B1-648D-49AB-9B6D-1BAB5607FA01}" emma:medium="tactile" emma:mode="ink">
              <msink:context xmlns:msink="http://schemas.microsoft.com/ink/2010/main" type="line" rotatedBoundingBox="8562,15644 9102,15644 9102,16970 8562,16970"/>
            </emma:interpretation>
          </emma:emma>
        </inkml:annotationXML>
        <inkml:traceGroup>
          <inkml:annotationXML>
            <emma:emma xmlns:emma="http://www.w3.org/2003/04/emma" version="1.0">
              <emma:interpretation id="{C983C55B-A199-43C7-9487-7BA400A73B94}" emma:medium="tactile" emma:mode="ink">
                <msink:context xmlns:msink="http://schemas.microsoft.com/ink/2010/main" type="inkWord" rotatedBoundingBox="8586,16438 9102,16438 9102,16970 8586,16970"/>
              </emma:interpretation>
              <emma:one-of disjunction-type="recognition" id="oneOf0">
                <emma:interpretation id="interp0" emma:lang="" emma:confidence="1">
                  <emma:literal/>
                </emma:interpretation>
              </emma:one-of>
            </emma:emma>
          </inkml:annotationXML>
          <inkml:trace contextRef="#ctx0" brushRef="#br0">-7188 6412 181 0,'-1'-7'120'0,"1"9"11"0,-2-12-64 31,0 14-35-31,2-4-8 0,0 0-10 16,0 0-3-16,-1 0-1 15,-1-2-1-15,1 0 0 16,1 1-1-16,0-1 2 0,0 1 1 16,0-1 5-16,0 0 3 15,4-20 2 1,20-34 1-16,-19 26 1 16,3 6-1-16,2 8 3 0,-2-6 3 15,8 11 1-15,-1-10 1 0,3 4-1 31,6 5-1-31,-5-16-2 0,5 10 0 0,1-2-2 16,-6-8-1-16,4 13-4 16,-2-5-1-16,-4 6 0 15,9 4 1-15,-1 7 0 16,2-11-1 0,3-4-2-16,-9 10-1 15,0-3-1-15,3 5-3 0,-10 3 0 16,2-12-2-16,-8 7-3 15,-3 10-1-15,6-2-5 16,-8-5-3-16,-3-6-26 16,0 2-28-16,-2 1-98 15,9 0-31-15</inkml:trace>
        </inkml:traceGroup>
        <inkml:traceGroup>
          <inkml:annotationXML>
            <emma:emma xmlns:emma="http://www.w3.org/2003/04/emma" version="1.0">
              <emma:interpretation id="{2001B376-100B-4502-BFDE-8ABBD8C8F92F}" emma:medium="tactile" emma:mode="ink">
                <msink:context xmlns:msink="http://schemas.microsoft.com/ink/2010/main" type="inkWord" rotatedBoundingBox="8562,15644 9021,15644 9021,16224 8562,16224"/>
              </emma:interpretation>
              <emma:one-of disjunction-type="recognition" id="oneOf1">
                <emma:interpretation id="interp1" emma:lang="" emma:confidence="0.5">
                  <emma:literal>n</emma:literal>
                </emma:interpretation>
                <emma:interpretation id="interp2" emma:lang="" emma:confidence="0">
                  <emma:literal>r</emma:literal>
                </emma:interpretation>
                <emma:interpretation id="interp3" emma:lang="" emma:confidence="0">
                  <emma:literal>.</emma:literal>
                </emma:interpretation>
                <emma:interpretation id="interp4" emma:lang="" emma:confidence="0">
                  <emma:literal>M</emma:literal>
                </emma:interpretation>
                <emma:interpretation id="interp5" emma:lang="" emma:confidence="0">
                  <emma:literal>^</emma:literal>
                </emma:interpretation>
              </emma:one-of>
            </emma:emma>
          </inkml:annotationXML>
          <inkml:trace contextRef="#ctx0" brushRef="#br0" timeOffset="1201.4185">-7188 5666 215 0,'-1'-11'92'15,"-3"0"-54"-15,0 4-10 16,-1-4-5-16,2 6-4 15,-2-4-1-15,3 3-2 16,1-12 1-16,1 8-1 16,-2-2-1-1,-1-4-1-15,3 5 1 16,-3-8-4-16,4-1-1 0,4 11-3 16,-3-15-1-16,2 8 0 15,-4-6 0-15,2 1-1 16,3 3-1-16,0-2 1 15,1 9 0-15,-1-9-2 16,-2 6 0-16,3-3-3 16,-2-4-1-16,2-9-1 15,-1 7 0-15,1 12 1 16,0-5 0-16,2 3 0 16,0-12 0-16,-3-2 0 15,5 3 0-15,4 26 1 0,2-1 0 16,0-4 0-1,1-3 0-15,-2-6 0 16,-4 1 0-16,2 8 0 16,-2 6 0-16,3-3 1 15,0 3-1-15,2 13 0 16,2-6 1-16,-4 9-1 16,1-5 1-16,7-1 0 15,-1 3-1-15,-9-14 1 0,14 14-1 16,-9-5 0-16,6 10 1 15,1 4-1-15,-18-11 1 0,-6 7 0 16,0-8 1-16,0 9-1 16,-2 2 0-16,6-8 0 15,-9 3 1-15,-3 2-1 16,6 3 1-16,-6-4-2 16,13-12 1-16,-7 10 0 31,-1-7 0-31,-3 2 0 0,-10 12 1 15,13-15 0-15,0 3 1 16,3-5 0-16,3-5-1 16,2 3 1-16,-7-7-2 15,2 1-1-15,0 0-1 0,0 0-1 16,0 0 0-16,0 0 1 16,0 0-1-16,0 0 2 15,0 1-1-15,0 13-1 16,0-7-2-16,2 50-8 15,-4-50-10-15,2 7-84 16</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3:19.034"/>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0DAFA57E-3146-4D6A-9B67-E9036CB33B8E}" emma:medium="tactile" emma:mode="ink">
          <msink:context xmlns:msink="http://schemas.microsoft.com/ink/2010/main" type="inkDrawing" rotatedBoundingBox="2000,16508 2558,13275 4776,13658 4218,16891" semanticType="enclosure" shapeName="Other"/>
        </emma:interpretation>
      </emma:emma>
    </inkml:annotationXML>
    <inkml:trace contextRef="#ctx0" brushRef="#br0">464 755 6 0,'-5'-3'2'15,"-9"-4"-1"-15,1 3-1 0,-6 0 2 16,0 4 2-16,-1 0 4 31,0 2 4-31,-1 4 11 0,0-1 1 16,-3 5-4-16,-4-1-2 15,-4 2-13-15,3 4-1 16,-7-1-1-16,4 5 0 16,-5-4 0-16,-8 4 0 0,4-3-1 15,0 3 0 1,4 5 0-16,0-7-1 0,9 7 1 16,-3 0-1-16,6-1 3 15,-1 0-1 1,1-2-1-16,4 3 0 15,-1 2-3-15,4 2-1 16,-2 9 1-16,-3 11 1 0,1-5 0 16,-2 0 0-16,-1 5 0 15,4-10 1-15,-5 16 0 0,6 4 1 16,-3-6-2-16,-4 3 2 16,2-8-1-1,-2 0 0-15,0-3 0 0,3 1-1 16,5 1 1-16,-2 1-1 15,8 4 0 1,5 0 0-16,0 9 0 0,3 6 0 16,2 4-1-16,-3-2 1 0,1-5-1 15,3-3 0-15,2 1 1 16,-1-1 0-16,4 9 0 16,0-2-1-16,2 2 1 31,5 7-1-31,-1-4 1 0,4 0-1 0,6-5 1 15,0-5 0 1,0-3 0-16,-3-2 0 16,2-1 0-16,4 2-1 15,2 1 1-15,-2 1 0 0,7-4 0 16,-4 1 0-16,6-2 0 31,1-7 0-31,-7-4 0 0,1-2 0 16,-4-7 0-1,5 0 0-15,0-5 0 0,-2-7 0 16,4-3 0 0,6 1 0-16,8-5 1 15,3-2-1-15,9 1 0 0,-3-4 1 16,4 5-1-16,3-7 0 0,-6-2 1 16,-7-7-1-16,-8 0 0 15,-5 0 0-15,6-10 0 16,-1 1 0-16,0-9 0 15,4 4 0-15,-4 1-1 16,0-1 1-16,5-1 0 16,5-2 0-16,3-2 0 15,1-1 0-15,-2-5 0 16,-7-2 0-16,-2 0 0 16,-7-8 0-16,-1-5 0 15,-3-8 0-15,1-2 0 16,2 1 0-16,-1-4 0 15,0 5 0-15,0 1 0 16,1-3 0-16,-1 4 0 16,-2 0 0-16,1-7 0 0,2 7 0 0,4-4 0 15,-2-2 0 1,-8-6 0-16,-3-1 0 16,-5-5 0-16,-1 2 0 15,-4 6 2-15,7-4-1 0,-9 6 0 16,3-1 1-16,-4 3-1 15,-11 2 1-15,1 2 0 16,3-4-2-16,-4-2 1 16,1-6 0-16,-4-3 0 15,3-4 0-15,-2 6 2 16,1 0 2-16,2 9 13 16,-2 6 9-16,-1-1 10 15,1 7 2-15,-6-1-7 16,-2-4-2-16,-1-4-7 0,1-1 2 15,-3-2 5 1,1 4 1-16,-3 3 5 16,0 1-4-16,1 5-14 15,-2 4-6-15,1-8-12 16,-3 3-1-16,4 0 4 0,2-3 5 16,-2 13 8-16,-1 1 7 15,-5-3 7-15,-2 7 4 16,3-1 7-16,1 3 3 15,1 5 5-15,-2-3 0 16,-7 0-6-16,2 1-4 0,0-1-6 31,2 7 0-31,5-4 5 16,0 1 2-16,-2 4-2 16,-1-3-4-16,-3 6-8 15,0-4-9-15,1 1-7 16,-6 2-3-16,1-2-2 15,3 4 1-15,-8-2 2 0,-1-1 5 16,-3 6 1-16,-3 3 2 16,0-2-2-16,3 3-3 0,3 2-6 15,0 0-5-15,10 0-6 16,3 2-6-16,6-2-16 16,5 2-17-16,2 1-135 15,2 2-114-15</inkml:trace>
  </inkml:traceGroup>
</inkml:ink>
</file>

<file path=ppt/ink/ink31.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3:24.007"/>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7F5F3C8E-57C6-4B04-95C4-A9506E6A1D0D}" emma:medium="tactile" emma:mode="ink">
          <msink:context xmlns:msink="http://schemas.microsoft.com/ink/2010/main" type="inkDrawing" rotatedBoundingBox="3355,14335 9133,14019 9256,16264 3478,16580" hotPoints="8723,15431 5831,16403 3025,15204 5917,14233" semanticType="enclosure" shapeName="Ellipse"/>
        </emma:interpretation>
      </emma:emma>
    </inkml:annotationXML>
    <inkml:trace contextRef="#ctx0" brushRef="#br0">6168 1970 106 0,'-21'-2'32'16,"-11"2"-36"-16,-9-12 4 0,-5 10 3 16,0 2 1-16,-10-6-2 15,3 7-1-15,2-7-1 16,5-9 1-16,-2 0-1 15,2-1 1-15,-2-4 3 16,4 3 0-16,-3-2 21 16,3 3 30-16,-12-3 44 15,-16 1 10-15,-7 2 7 16,-11-8-19-16,3 8-23 16,10-3 0-16,9-1-14 15,-1 7-10-15,1-5-16 0,-7 2-10 16,-13 4-4-16,-4-4-1 15,-2-3-1-15,3 4 2 16,13-1-7-16,1-1 2 16,-4 7 3-16,-13-4-2 15,-13 4 0-15,4 2-5 0,2-1-7 16,15 2 1-16,7-2 0 16,1-1 6-16,-10 1-4 15,-3 1-3-15,-8 0-7 16,2 1-3-16,8 3-2 15,6 2 1-15,3 5 4 16,-9 4 3-16,-11 4 6 0,-5 2 6 31,1-4 11-31,5 4-2 0,18 0-1 0,0-2-5 16,-5 5-10-16,-5-7-1 16,-8 1 2-1,2 12-2-15,11-4-4 0,5 1-1 16,7 2-5-16,-7-7 4 15,-15 7 1-15,-6 4-1 16,-1 5 0-16,7-3-4 16,15 8-3-16,3 5-1 0,8 0 1 15,-2 13 2-15,-4 7-2 32,1 1 0-32,6 9 2 15,2-6-1-15,23-4 3 16,7 2-3-16,12-3-7 15,5-6-6-15,11-4-11 0,3-6 0 0,9 2-1 16,8-2 1-16,11 6 9 16,2 1 4-16,11 6 6 15,10 4 1-15,15-3-2 16,4-1 1 0,13-5 2-16,-3-8 5 15,-3 5 4-15,5-3 0 16,-1-2 0-16,5 3 0 0,23-2 3 15,5 3 4-15,-1-3 2 16,-2 1 0-16,-17-4 2 0,-2-1-1 16,18-3-1-16,18-2-1 15,-5-8-4-15,-1-5-3 16,-6-3 2-16,-13-1 5 0,26-5-6 31,6 3 0-31,-6-5 0 0,-7-3-6 16,-16-4 3-1,1 0 3-15,15-6-1 16,8 0-1-16,-1 1 2 16,-2-5-1-16,-13 1-5 0,6-6 5 0,15-2-22 15,-7 2 9-15,-5-7 10 16,-12 5-3-16,-16-4 26 16,3-9-7-16,14 7-8 31,2-9 2-31,-9-3-3 15,-5 1-2-15,-15-11 3 0,-2 1-2 16,9-5 5-16,6 2 0 16,4 0-4-16,-5 0-3 0,-13 0-3 15,-10-5 3-15,-14-1 6 16,-3 1 3 0,0-6 3-16,0-3 0 0,2-4 2 15,0-6 2-15,2 2-5 16,6 1-2-16,-8 2-6 15,-2 9 1-15,-13 7 2 16,-16 1 2 0,-3 7 5-16,0 2 2 0,-6-1 3 15,0 5 1-15,-7 0 1 0,-1-1 1 16,-5-1 6 0,-2-2 2-16,1 2 4 15,-4-3 2-15,5 4-2 16,0 3-2-16,-8 6-2 15,0-2-2-15,0 2-3 16,-1 2-1-16,-1-2-4 0,-3 8 1 16,2 5-6-16,9 5-7 15,2 6-29-15,4-2-39 16,-4 2-197-16</inkml:trace>
  </inkml:traceGroup>
</inkml:ink>
</file>

<file path=ppt/ink/ink32.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3:20.376"/>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9C6E25B0-8EF0-4B5E-AA5E-301C89B9AD9B}" emma:medium="tactile" emma:mode="ink">
          <msink:context xmlns:msink="http://schemas.microsoft.com/ink/2010/main" type="inkDrawing" rotatedBoundingBox="4825,16614 5083,13513 6421,13624 6163,16726" shapeName="Other"/>
        </emma:interpretation>
      </emma:emma>
    </inkml:annotationXML>
    <inkml:trace contextRef="#ctx0" brushRef="#br0">3023 871 8 0,'-4'-3'3'15,"1"-5"-1"-15,-1 5-2 16,2 1 0-16,0 1 4 16,1-1 2-16,-1 1 5 15,-7-4 6-15,-9 0 7 16,-41-11-1-16,38 21-3 16,-4 3-7-16,-5 6-8 0,-4 4-1 15,-7 4-1-15,-1 0 1 16,-9-1-1-1,5 1 0-15,-2 4 0 16,8 2 0-16,4 4 0 16,2 3 1-16,1-1 0 15,1 1 0-15,7 3 1 16,1-1 1-16,5 4-1 16,1 2 1-16,-1 5-3 15,3 3 0-15,0 8-2 16,0 4-1-16,-1 4 3 0,1 2 1 0,-4-4 2 15,-2-3 0 1,-3 0 2-16,1 2 4 0,0 11 13 16,-2 0 5-16,4 4 12 15,-11 4-2-15,4-7-12 16,5-1-4-16,3-1-12 16,7 0-2-16,3 11-1 15,4 2-1-15,3 9-4 31,4-5-3-31,6-12-4 16,-3-5-4-16,8-12-3 0,4-2-1 16,7-4-1-16,5 1 0 15,7-1 5-15,-3 3 4 0,3-3 7 16,-1 1 4-16,2-6 0 16,0-3 0-16,4-2-4 15,1-5 2-15,-4-1 1 16,9-2-2-16,1-6 1 15,3 0 1-15,12 0 1 16,3-10-2-16,-1 2 2 0,9-3-4 16,-7-20-1-1,-9 1-3-15,-5-4-6 0,-6 2-2 16,-5 10-5-16,3 6 1 16,3-30 5-16,2-9 5 0,9-10 6 15</inkml:trace>
  </inkml:traceGroup>
</inkml:ink>
</file>

<file path=ppt/ink/ink33.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3:20.761"/>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D4529F84-9CF8-4B00-91F8-1E392499A563}" emma:medium="tactile" emma:mode="ink">
          <msink:context xmlns:msink="http://schemas.microsoft.com/ink/2010/main" type="inkDrawing" rotatedBoundingBox="7183,13588 7326,16550 6209,16604 6066,13643" shapeName="Other"/>
        </emma:interpretation>
      </emma:emma>
    </inkml:annotationXML>
    <inkml:trace contextRef="#ctx0" brushRef="#br0">3230 3845 467 0,'65'-21'6'0,"4"-2"-3"0,-10-4 0 0,-5-8-2 0,-5-8 0 0,-7-10 0 16,5-1-2-16,-2 0 4 0,1-8 0 0,5 0 3 15,-5-8 4-15,5-3-4 0,10 6-4 0,-4 5 3 0,-1 1-3 16,-2 1 3-16,-20-8 7 16,-1-7 1-16,-12-6 5 0,-4 1 2 0,3 5-1 0,-6-1 0 0,-3 6-1 15,-1-5-2-15,-9 10 2 0,4-2-2 16,-8-6 3-16,1 5 8 0,-9-7 15 16,3 11 10-16,-2 7 9 15,-4 3-7-15,5 5-16 0,-11-6-10 16,5 5-11-1,0-3-1-15,-4-1 6 16,0-2 9-16,-13 1 13 16,-5-1 6-16,-6 0 4 15,-4 7-5-15,2 4-7 16,0 2-7-16,9 8-10 16,1 2-1-16,0 3 3 15,-2 4 5-15,-1-1-1 0,0 0-1 16,2 7-10-16,0-1-4 15,-4 0-4-15,2 5-1 0,-4-3-4 16,-7 0-7-16,-10 5-5 16,0-4-8-16,-6-1-22 15,9 3-22-15,8-1-102 16,3 6-78-16</inkml:trace>
  </inkml:traceGroup>
</inkml:ink>
</file>

<file path=ppt/ink/ink34.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3:22.249"/>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008DB98C-199C-453A-9CE6-23E23AB2B4C8}" emma:medium="tactile" emma:mode="ink">
          <msink:context xmlns:msink="http://schemas.microsoft.com/ink/2010/main" type="inkDrawing" rotatedBoundingBox="7461,16597 7791,13405 10177,13651 9848,16843" semanticType="enclosure" shapeName="Other"/>
        </emma:interpretation>
      </emma:emma>
    </inkml:annotationXML>
    <inkml:trace contextRef="#ctx0" brushRef="#br0">5562 821 20 0,'-15'0'30'0,"-13"0"-3"0,2 5 0 15,-3-5-6-15,6 5-18 0,-8-2-3 16,-5-3 1-16,-4 10-1 31,-5-2 1-31,-3 6 0 16,2 8 1-16,-6 2 3 16,5 2 1-16,6 5 0 15,1 0 1-15,10 5 2 16,-7 1 4-16,9 4 9 0,-4 0 6 15,3 6 3-15,4 2-2 0,-1 5-4 16,4 2-3-16,6 3-3 16,3 9-4-16,-1 2-8 15,6 0-3-15,-5 3-5 32,-6-6-2-32,9 8 2 15,-9 3 1-15,5 4 7 0,-2 12 7 16,3 0 6-16,2-2 4 15,0-1-2-15,8-7-2 16,-5 1-2-16,6 5-1 16,7 6-4-16,-4-4-1 15,15 5-1-15,-4-9 1 0,-1-6-1 16,9 6-2-16,-8-10-4 16,10 1 3-16,11 3 7 15,-7-4 1-15,9-10-2 16,-3-3-7-16,-2-12-7 0,7-7 0 15,3-5 3-15,4-3 2 0,7-6-2 16,2-5-2-16,18-1-4 16,7-4-5-16,2-9-3 31,-2-2-2-31,-9-5 0 0,-6-3 3 0,-2-3 1 16,3-1 2-16,1 1 3 31,0-7 2-31,18 15 0 0,-1-19 0 15,-6-19-1-15,0 1 3 16,-12-25 5-16,-2 14 2 16,4-12-3-16,-1-7-2 15,5-11-2-15,3-5-2 0,4-4 3 16,-5-2-1-16,-5 1 3 16,-13 2 1-16,-11 0 3 15,-3-3 5-15,-12-6-1 16,1-7 2-16,-2-2 2 15,2-1-2-15,-5 3 1 16,-5 0 3 0,-3 4-1-16,-4 7 1 15,0-4 1-15,-3 1-1 0,-9 9 2 16,0-5 1-16,-6 12 4 16,1 4 1-16,-6 3-1 15,-5 5-2-15,-3 1-4 16,-4-8-1-16,-4 1 3 15,0-7 5-15,0 4 14 16,-6 3 3-16,6 5 4 16,3 8-2-16,-16 2-1 0,6 1 1 15,-18-1 1-15,-12 5 4 0,-1-3-7 16,-10 8-5-16,2 4-1 16,6 0-4-1,5 8-8-15,-1-5 0 0,-2 11-13 16,-7 4-4-16,-18 5-11 15,-3 11-8-15,-4 6-15 16,3 3-9-16,14 12-38 16,15 9-36-16,-2 1-113 15,0-1-99 1</inkml:trace>
  </inkml:traceGroup>
</inkml:ink>
</file>

<file path=ppt/ink/ink35.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3:37.546"/>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140AA0DC-E689-4E95-A24F-F40F0E326077}" emma:medium="tactile" emma:mode="ink">
          <msink:context xmlns:msink="http://schemas.microsoft.com/ink/2010/main" type="writingRegion" rotatedBoundingBox="7281,16584 8092,16584 8092,17668 7281,17668"/>
        </emma:interpretation>
      </emma:emma>
    </inkml:annotationXML>
    <inkml:traceGroup>
      <inkml:annotationXML>
        <emma:emma xmlns:emma="http://www.w3.org/2003/04/emma" version="1.0">
          <emma:interpretation id="{1945E88F-B53B-4446-BC53-BC6C37953559}" emma:medium="tactile" emma:mode="ink">
            <msink:context xmlns:msink="http://schemas.microsoft.com/ink/2010/main" type="paragraph" rotatedBoundingBox="7281,16584 8092,16584 8092,17668 7281,17668" alignmentLevel="1"/>
          </emma:interpretation>
        </emma:emma>
      </inkml:annotationXML>
      <inkml:traceGroup>
        <inkml:annotationXML>
          <emma:emma xmlns:emma="http://www.w3.org/2003/04/emma" version="1.0">
            <emma:interpretation id="{CEDCEE29-B036-4597-9A84-EF3020F766A1}" emma:medium="tactile" emma:mode="ink">
              <msink:context xmlns:msink="http://schemas.microsoft.com/ink/2010/main" type="line" rotatedBoundingBox="7281,16584 8092,16584 8092,17668 7281,17668"/>
            </emma:interpretation>
          </emma:emma>
        </inkml:annotationXML>
        <inkml:traceGroup>
          <inkml:annotationXML>
            <emma:emma xmlns:emma="http://www.w3.org/2003/04/emma" version="1.0">
              <emma:interpretation id="{BFAC42FE-1E0A-4391-A964-8802FD270F52}" emma:medium="tactile" emma:mode="ink">
                <msink:context xmlns:msink="http://schemas.microsoft.com/ink/2010/main" type="inkWord" rotatedBoundingBox="7281,16584 8092,16584 8092,17668 7281,17668"/>
              </emma:interpretation>
              <emma:one-of disjunction-type="recognition" id="oneOf0">
                <emma:interpretation id="interp0" emma:lang="" emma:confidence="1">
                  <emma:literal/>
                </emma:interpretation>
              </emma:one-of>
            </emma:emma>
          </inkml:annotationXML>
          <inkml:trace contextRef="#ctx0" brushRef="#br0">136 86 50 0,'0'0'13'16,"-3"21"-22"-16,-2-19-7 15,4-15 6-15,-1 22 1 16,2-25 11-16,0 16 20 16,0 4 6-16,-1-3 1 0,-1-1-2 15,0 0-16 1,1 3-1-16,-2 23-1 0,-9 68 1 0,3-27 2 16,1 3 27-1,0 8 23-15,0 0 23 16,2 0 5-16,-1-13-28 15,-2 4-17-15,1-5-16 0,0-1-1 16,3-2 11-16,0-13-5 0,0-12-3 31,2-7-6-31,0-8-18 16,-2-5-5-16,4-5-11 16,-1-3-4-16,0-3-1 15,2-7 0-15,0 1 3 16,0 1 4-16,0 0 7 15,0 0 2-15,0-2-4 16,0 0-5-16,0-9-11 0,0-22 0 0,0-45 2 16,-1 38-1-16,1-5 0 15,-3 5 3-15,3-6 1 16,3 0 3-16,0 3 3 16,-1-8-2-16,-2 5-7 15,1-4 3-15,-1 3 1 31,5-1 1-31,0-3 6 0,1 0-1 16,1-3-7-16,-3-1 2 16,6 11-2-16,-2 9-1 0,0-4 3 0,3 4 1 15,-2 7 3-15,-1-1 1 32,0 16-12-32,-1 2-7 15,-1 8-11-15,2-2 4 0,-1 5 16 16,0 8 8-16,9 5 10 15,4 9-2-15,2 12 0 16,7 2-2-16,-1 12-1 0,9 2 1 16,4 10 1-16,-2 4 1 15,-1 3 1-15,-2 0-1 16,3-7 3-16,-1-1 4 0,-5-6 9 16,1 7 11-16,-4-13 31 15,2-3 2-15,-2-2-3 16,-6-12-9-16,-3 5-23 15,1 0-1-15,-4-10 4 16,-4-4 1-16,-1-2-6 16,-5-9-3-1,-3-1-11-15,1 3-1 16,-5-9 0 0,3 0 2-16,-4 0-24 15,0-3-45-15,0 0-84 0,0 0-11 16</inkml:trace>
        </inkml:traceGroup>
        <inkml:traceGroup>
          <inkml:annotationXML>
            <emma:emma xmlns:emma="http://www.w3.org/2003/04/emma" version="1.0">
              <emma:interpretation id="{A34FEBF2-7018-47CB-A687-B74B3A305A45}" emma:medium="tactile" emma:mode="ink">
                <msink:context xmlns:msink="http://schemas.microsoft.com/ink/2010/main" type="inkWord" rotatedBoundingBox="7376,17296 7969,17296 7969,17400 7376,17400"/>
              </emma:interpretation>
              <emma:one-of disjunction-type="recognition" id="oneOf1">
                <emma:interpretation id="interp1" emma:lang="" emma:confidence="0.5">
                  <emma:literal>-</emma:literal>
                </emma:interpretation>
                <emma:interpretation id="interp2" emma:lang="" emma:confidence="0">
                  <emma:literal>_</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573.6034">101 814 112 0,'-3'2'34'15,"1"-2"-38"-15,-1-2 0 16,3 1-1-16,0-1 3 15,0 1 2 1,0-1 2-16,0 2 1 16,0 0 2-16,11-2 2 0,4 1 2 0,37-6 4 15,-39 6-1-15,3-1 4 16,5 2 4-16,4 0 8 16,2 0 9-16,12-3 18 15,-6-3 8-15,12 3 13 16,-9-1-5-16,2 9-9 15,9-8-6-15,-14 3-14 16,4-8-3-16,-10-11-14 0,-8 9-7 16,-1-9-15-16,-1 11-3 15,-3 7-43-15,-4-3-108 0</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4:35.749"/>
    </inkml:context>
    <inkml:brush xml:id="br0">
      <inkml:brushProperty name="width" value="0.07938" units="cm"/>
      <inkml:brushProperty name="height" value="0.07938" units="cm"/>
      <inkml:brushProperty name="color" value="#FF0000"/>
      <inkml:brushProperty name="fitToCurve" value="1"/>
    </inkml:brush>
    <inkml:context xml:id="ctx1">
      <inkml:inkSource xml:id="inkSrc0">
        <inkml:traceFormat>
          <inkml:channel name="X" type="integer" max="11196" units="cm"/>
          <inkml:channel name="Y" type="integer" max="700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2-02-21T05:34:38.992"/>
    </inkml:context>
  </inkml:definitions>
  <inkml:traceGroup>
    <inkml:annotationXML>
      <emma:emma xmlns:emma="http://www.w3.org/2003/04/emma" version="1.0">
        <emma:interpretation id="{640517B1-1FB8-4A64-91B8-BADD5681FD85}" emma:medium="tactile" emma:mode="ink">
          <msink:context xmlns:msink="http://schemas.microsoft.com/ink/2010/main" type="writingRegion" rotatedBoundingBox="8932,29 25690,1075 25446,4986 8688,3940"/>
        </emma:interpretation>
      </emma:emma>
    </inkml:annotationXML>
    <inkml:traceGroup>
      <inkml:annotationXML>
        <emma:emma xmlns:emma="http://www.w3.org/2003/04/emma" version="1.0">
          <emma:interpretation id="{ED393955-FF60-4A1B-BAEC-D3EE306E2A8D}" emma:medium="tactile" emma:mode="ink">
            <msink:context xmlns:msink="http://schemas.microsoft.com/ink/2010/main" type="paragraph" rotatedBoundingBox="8889,708 17035,472 17055,1184 8910,1420" alignmentLevel="1"/>
          </emma:interpretation>
        </emma:emma>
      </inkml:annotationXML>
      <inkml:traceGroup>
        <inkml:annotationXML>
          <emma:emma xmlns:emma="http://www.w3.org/2003/04/emma" version="1.0">
            <emma:interpretation id="{0CCD5055-E9B0-41BB-8F00-59B5EB470D8F}" emma:medium="tactile" emma:mode="ink">
              <msink:context xmlns:msink="http://schemas.microsoft.com/ink/2010/main" type="line" rotatedBoundingBox="8889,708 17035,472 17055,1184 8910,1420"/>
            </emma:interpretation>
          </emma:emma>
        </inkml:annotationXML>
        <inkml:traceGroup>
          <inkml:annotationXML>
            <emma:emma xmlns:emma="http://www.w3.org/2003/04/emma" version="1.0">
              <emma:interpretation id="{5D2342F6-B4C6-4E51-8E95-BED58ADF2D39}" emma:medium="tactile" emma:mode="ink">
                <msink:context xmlns:msink="http://schemas.microsoft.com/ink/2010/main" type="inkWord" rotatedBoundingBox="8889,708 9556,688 9576,1400 8910,1420"/>
              </emma:interpretation>
              <emma:one-of disjunction-type="recognition" id="oneOf0">
                <emma:interpretation id="interp0" emma:lang="" emma:confidence="1">
                  <emma:literal/>
                </emma:interpretation>
              </emma:one-of>
            </emma:emma>
          </inkml:annotationXML>
          <inkml:trace contextRef="#ctx0" brushRef="#br0">306 294 47 0,'8'2'31'0,"-10"-2"-5"0,0-2-6 0,2 1-20 16,-1-1-2-16,-2-20 0 15,-15-48 2-15,7 36-1 16,-3-2 1-16,10 1 0 15,-10-7-1-15,3-2 1 16,-2 2 0-16,-3-7 0 16,8 6 0-16,-3-2 0 15,5-3 0-15,-7 10 0 16,2 0 0 0,-2 8 0-16,-1 1 0 15,7 8 0-15,1 4 0 0,6 7-1 16,3 4 1-16,0 3-12 15,4 3-3-15,-7 0-5 16,0 0-1-16,3 0 12 16,16 4 5-16,53 28 11 15,-42-8 3-15,3 11 4 16,9 0 0-16,-9 5-4 16,6-2 0-16,2-1-3 0,-3-7-2 15,5 2-1-15,-3-2-3 16,-2-7 0-16,-3-1 0 0,-4-6-1 15,1-3 1-15,-7 1-1 32,1-1-1-32,-7-5 0 15,-7 0 0-15,-4-7-9 16,0-1-4-16,-8 0-12 16</inkml:trace>
          <inkml:trace contextRef="#ctx0" brushRef="#br0" timeOffset="1688.1999">318 97 14 0,'2'0'10'0,"-2"-5"14"0,6 5 3 15,-6 0-2-15,0 0-2 0,0 0-13 16,0-1-5-16,0-1 0 16,0 0-1-16,11 1 0 15,1-1-1-15,32-4 1 16,-34 3 0-16,-4-5 2 15,7 4 3-15,0-2 13 16,-2 1 5-16,0-4 7 16,0-1 5-16,-1 4 5 15,-1-1 2-15,1 6 1 16,-2-7-5-16,0 6-14 16,0-4-7-16,-2-4-10 15,-1 10-5-15,0-1-9 16,-2 1-13-16,-3 0-90 15</inkml:trace>
        </inkml:traceGroup>
        <inkml:traceGroup>
          <inkml:annotationXML>
            <emma:emma xmlns:emma="http://www.w3.org/2003/04/emma" version="1.0">
              <emma:interpretation id="{A7108041-E479-4C46-B5AA-CC005C1EA6D1}" emma:medium="tactile" emma:mode="ink">
                <msink:context xmlns:msink="http://schemas.microsoft.com/ink/2010/main" type="inkWord" rotatedBoundingBox="12982,651 13582,634 13600,1277 13000,1294"/>
              </emma:interpretation>
              <emma:one-of disjunction-type="recognition" id="oneOf1">
                <emma:interpretation id="interp1" emma:lang="" emma:confidence="1">
                  <emma:literal/>
                </emma:interpretation>
              </emma:one-of>
            </emma:emma>
          </inkml:annotationXML>
          <inkml:trace contextRef="#ctx0" brushRef="#br0" timeOffset="4648.6445">4213-364 83 0,'-2'-8'45'16,"2"4"0"-16,0 4-24 15,0 0 6-15,0 0 6 0,0 0 4 16,0 4 1-16,8 19-9 16,17 39-6-16,-10-38-10 15,-7-2-3-15,3 7-1 16,2 7-3-16,-1 1 0 16,6 5 0-16,-1-4 0 15,-4-6 0-15,-2 6 0 16,2 0 0-16,-3-4-2 0,-1-6 0 15,-1-4 2-15,-2-8-1 16,-4-3 3-16,1-7 2 0,-3-6 12 16,0 0 13-1,0 0 42-15,0-1 12 0,-1-1-10 16,-1 0-8-16,0 1-43 16,1-1-13-16,-1 1-7 15,-4-22-3-15,-12-44-3 16,9 40-2-16,7-3 0 31,-4 3-2-31,1 0-2 16,4 1 1-16,-7 14-2 0,4-7 0 15,1 1-2-15,-2-4 1 0,5-17 2 16,-6 11 1 0,-2-4 2-16,5 3-1 15,-2 13 1-15,0-6-2 16,-1 6-1-16,0-2-1 0,2 1-2 15,6-2 1-15,6 5-7 16,-5 1-5 0,2 5-11-16,-5 1-7 0,3-1-2 15,5 0 2-15,5 2 10 16,3 1 6-16,3-3 7 0,0-1 0 16,-2 2 0-16,4-1-3 15,0 8-2 1,1 4 1-16,5 7 5 15,-6 3 3-15,0 7 2 16,-4 4 2-16,-10 1 6 16,-1 3 10-16,-6 2 22 0,-3 0 7 15,-2-1 7-15,-5-6-1 16,-7-3-10-16,-5-4-1 16,-1-4-1-1,3-2-1-15,4-6-3 0,1-2-6 0,4-1-9 16,3-4-5-16,3 7-3 15,2-8-3-15,2 1-22 16,1 0-9-16,0 1-10 16,0-1-1-16,0 1 13 31,9-7 3-31,14-2-2 16,40-39-4-16,-36 36-4 0,0 8-1 15,4 10 2-15,-1 0 5 16,3 3 3-16,-1 8 5 0,2-4 5 15,-10 11 4 1,0-3 6-16,-1 6 1 16,-10 1 9-16,0-19 12 0,-11 16 43 15,-10-7 10-15,-13 1 4 16,-1 7-5-16,-7-2-35 16,-1-1-6-16,-4-1-1 15,-2 4 0-15,2-10 11 16,2-3 9-16,7-2 7 15,2-1 5-15,1-5 0 0,1-4-8 16,7 0-12-16,1-4-8 16,7 0-25-16,3 2-10 15,1-1-35-15,1 1-31 16,1 2-115-16,0 0-42 16,0 0-32-16</inkml:trace>
        </inkml:traceGroup>
        <inkml:traceGroup>
          <inkml:annotationXML>
            <emma:emma xmlns:emma="http://www.w3.org/2003/04/emma" version="1.0">
              <emma:interpretation id="{881148B3-8B7D-4CDC-AFA8-0D2B5CDD0301}" emma:medium="tactile" emma:mode="ink">
                <msink:context xmlns:msink="http://schemas.microsoft.com/ink/2010/main" type="inkWord" rotatedBoundingBox="16434,522 17036,504 17054,1149 16453,1167"/>
              </emma:interpretation>
              <emma:one-of disjunction-type="recognition" id="oneOf2">
                <emma:interpretation id="interp2" emma:lang="" emma:confidence="0.5">
                  <emma:literal>C</emma:literal>
                </emma:interpretation>
                <emma:interpretation id="interp3" emma:lang="" emma:confidence="0">
                  <emma:literal>c</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E</emma:literal>
                </emma:interpretation>
              </emma:one-of>
            </emma:emma>
          </inkml:annotationXML>
          <inkml:trace contextRef="#ctx0" brushRef="#br0" timeOffset="6060.3395">8051-571 96 0,'-3'-3'72'16,"-7"0"15"-16,-9 0-17 15,3-7-11-15,0 7-12 16,-3-2-11-16,8 2 4 0,-5 0 8 16,0 3 6-16,5 0 13 15,0 1-1-15,3 9-8 16,-3-4-7-16,1 2-20 15,-3 0-6-15,1-3-4 16,2 0-2-16,-3 6 1 16,1 0-1-16,-6 5-3 15,-4 2 1-15,3-2-6 16,-1 4-3-16,5 1-3 16,5-2 1-1,-1 7 0-15,4 2 4 0,1 1 5 0,0 3-6 16,3-4-1-16,-1 3-2 15,3-3-2-15,1 0 3 0,1-8-2 16,3 1 1-16,2-2-6 16,3 2 0-16,3 4-3 31,2-4-2-31,2 1 3 0,3-3 1 16,6-7 2-16,1 4 2 15,4-10 1-15,4 7 0 16,-1-7 1-16,4 0 0 15,6 4-1-15,3-10-1 16,-3-8-3-16,-5 0 0 0,1 3 0 16,-17-1 1-16,5 11 3 15,5-4 1-15,-15-1 1 16,6-1 0-16,-17-1 1 16,-3 0 1-16,0-6-9 15,-3 8-9 1,0-1-55-16,0-1-91 15,0 1-75-15</inkml:trace>
        </inkml:traceGroup>
      </inkml:traceGroup>
    </inkml:traceGroup>
    <inkml:traceGroup>
      <inkml:annotationXML>
        <emma:emma xmlns:emma="http://www.w3.org/2003/04/emma" version="1.0">
          <emma:interpretation id="{6403C462-A48A-42D6-9ED0-DAF00F597670}" emma:medium="tactile" emma:mode="ink">
            <msink:context xmlns:msink="http://schemas.microsoft.com/ink/2010/main" type="paragraph" rotatedBoundingBox="8892,716 25647,1762 25446,4986 8691,3940" alignmentLevel="1"/>
          </emma:interpretation>
        </emma:emma>
      </inkml:annotationXML>
      <inkml:traceGroup>
        <inkml:annotationXML>
          <emma:emma xmlns:emma="http://www.w3.org/2003/04/emma" version="1.0">
            <emma:interpretation id="{B13DE4B2-21EA-4BF0-B12F-B00E8C7F4302}" emma:medium="tactile" emma:mode="ink">
              <msink:context xmlns:msink="http://schemas.microsoft.com/ink/2010/main" type="line" rotatedBoundingBox="8892,716 25647,1762 25446,4986 8691,3940"/>
            </emma:interpretation>
          </emma:emma>
        </inkml:annotationXML>
        <inkml:traceGroup>
          <inkml:annotationXML>
            <emma:emma xmlns:emma="http://www.w3.org/2003/04/emma" version="1.0">
              <emma:interpretation id="{F031F4CF-9808-4361-8DFF-178FBC7D9881}" emma:medium="tactile" emma:mode="ink">
                <msink:context xmlns:msink="http://schemas.microsoft.com/ink/2010/main" type="inkWord" rotatedBoundingBox="8892,716 17458,1251 17256,4475 8691,3940">
                  <msink:destinationLink direction="with" ref="{1D1D03B4-FDE4-4B73-99EA-6585845D7448}"/>
                </msink:context>
              </emma:interpretation>
              <emma:one-of disjunction-type="recognition" id="oneOf3">
                <emma:interpretation id="interp7" emma:lang="" emma:confidence="1">
                  <emma:literal/>
                </emma:interpretation>
              </emma:one-of>
            </emma:emma>
          </inkml:annotationXML>
          <inkml:trace contextRef="#ctx0" brushRef="#br0" timeOffset="-5785.2072">1262 0 13 0,'-16'1'11'16,"-18"9"11"-16,-1 3 3 0,0 3-1 15,6-2-2-15,-1 2-13 16,-2 0-3-16,0 6-4 0,-11 0 2 15,-11-3-1-15,-6 4 1 16,-7-1-1-16,1 2 0 16,7 6-1-16,7 4 3 15,4 1 10-15,3 3 14 16,2 2 23-16,4 4 4 16,2 0 2-1,2 2-8-15,-2 2-17 16,2-2-4-16,-5-2-14 15,5 3-8-15,3-8-12 16,-3 1-5-16,7 5-4 16,-3-1 1-16,8 9 1 15,2 6 1-15,6 0 0 0,6 5-2 16,-1-4-2-16,7-1 0 16,0 3 1-16,0-3 3 15,3 3 2-15,0 1 2 0,1-1 4 16,3 0-1-16,-3 3 0 15,6 1 0-15,2 7-1 16,2-8 0-16,4 2 0 16,1-2-3-16,1-15 0 15,7 6 1-15,3-7 5 16,-1-1-1-16,9 8 5 0,-5-4 2 16,-3 2-6-16,10 4 2 15,-7-6-2-15,2 1-1 0,1-7 2 16,-1-1-2-16,0-7-4 31,-2-5-2-31,2-4-5 16,2-4 0-16,4-2 3 15,2-2 5-15,7-4-2 16,8 2 3-16,-3-4-3 16,6-1 1-16,-11-3 4 0,1-3-4 15,-8-2 3-15,-5-1-1 16,3-5 3-16,-4-3 2 15,4-5 0-15,0 0 0 16,-3-3-1-16,2 3-1 16,1-3 1-16,4 0 0 0,5-4 1 15,-2-2 1-15,6 2 1 16,-6-9 0-16,2 2 1 16,3 0-3-1,-6-8 2-15,1 2-1 16,-12-5-1-16,3-2 0 15,-6-5 0-15,-2-3 4 16,6 0-4-16,1-3-1 0,0-2 1 16,0 3-5-1,-3 1 5-15,0-1 1 16,-2 1-1-16,4-1 0 0,-3-3 2 16,0 2 0-16,2 1 1 15,-12-9-3-15,3 0 2 16,-3-3 1-16,-14-7 3 0,13 10 3 15,-11-4-1-15,-6 4-3 16,5 5-4-16,-8-5-1 0,3 4 2 16,1 4 4-16,-4 0 6 15,0 3 2-15,-7-7-4 32,-1 1-3-32,4 0-2 15,-3-1 0-15,1 1 2 0,1-1 2 16,-5 3-2-16,4-1 0 15,0 8-2 1,-9-5 2-16,-1 9 6 0,-4-7 5 16,-4 1 10-16,3 4 2 15,-3 5 4-15,-3 2-1 0,-3 3-4 16,3 2-2-16,-2-11-15 16,8 6-8-16,5-3-14 15,-3-2-5 1,15 0 6-16,-14 1 8 0,-1 4 13 15,-2 0 9-15,-7 4 9 16,13 3 4-16,1 2 11 16,-5 3 8-16,3 5 11 15,-3 2-5-15,-2 1-16 16,3 2-18-16,-4 4-31 16,6-2-10-16,-5 4-14 15,4 3-7-15,-1 0-16 16,-6 0-17-16,9 2-26 15,-17-1-16-15,-5 1-10 16,-9 1 14-16,-4-1 15 0,11 1 24 0</inkml:trace>
          <inkml:trace contextRef="#ctx0" brushRef="#br0" timeOffset="-4086.8412">3967 100 16 0,'-9'3'12'0,"-23"5"6"16,0 7 7-16,-2 4-3 16,-2 1-2-16,5 9-8 0,-4-2-8 15,0 2 1-15,2 6-2 16,-9 2-1-16,1 6 1 16,-13 8 4-16,-4-5 4 15,3 13 12-15,-3-5 3 16,9 2 2-16,4 1-2 0,-6-4-7 15,5-2 3-15,5 1 10 16,1 2 0 0,10 1 1-16,6 4-2 15,1-2-5-15,-7 0-2 16,8-1-4-16,0 1-6 16,10-1-8-16,3-2-3 15,-2 0-3-15,-5-1 0 0,0 8-3 16,-3 1-1-16,9 3-3 15,4 4-2 1,3-2-1-16,7-4-1 0,11-1 3 16,1-1 1-16,4-4 4 15,3 2 2-15,-6-11-1 16,4 0 1-16,-2-7 0 0,5 4 1 16,5 1-2-16,-1 0-1 15,10 4-3-15,-2-6-6 16,8 3-5-16,7-6-1 15,11-4-6-15,13-4 8 16,-2-3 5-16,4-4-4 0,-12-7 8 31,-7-1 0-31,-4-6-2 16,-5 1 3-16,9 0 4 16,1-4-1-16,11-2 1 15,9-1 2-15,4-6-3 0,-5 2 3 16,-3-7 0-16,-10-6 3 0,-4-4 3 15,6-1 3-15,-2-7 1 16,4 0-2-16,10 1-1 16,0-15-1-16,-1 4 2 15,-7-2 0-15,-20-13 3 16,-1 7-1-16,-7-7 3 16,-3 0 0-16,4-1-2 15,2-1 3-15,-1 1 0 16,0-1 2-1,-2 3 3-15,-5-3 2 16,0-2 1-16,-1-3-2 0,-5-5 2 16,-7-4-1-16,-4 0 1 15,0 1-1-15,-12-4-4 16,-3 1 0-16,-7-1 0 16,-4-3 2-16,-4 10-2 15,1-1-3-15,0 4-4 0,-4 0-3 16,-2-2 3-16,-5 1 4 15,-8 1 0-15,-3 1 1 16,-2 5-2-16,5 5-1 16,-4 1 4-16,3 1 1 0,-3 4 7 15,-2-2 1-15,-2 7 1 16,0-1 4-16,-5-1 0 16,2-3 2-16,-2-1 5 15,3 4-5-15,1 0-10 16,-11 2-7-1,1 4-3-15,-16-1 4 16,-6 0 6-16,5 3 3 16,-3 2 0-1,7 3-3-15,-2 5-6 0,4 3-5 0,-1 3-16 16,7 7-10-16,-4 3-20 16,-8 0-20-16,-8 11-97 15,-4 1-101-15</inkml:trace>
          <inkml:trace contextRef="#ctx0" brushRef="#br0" timeOffset="-1959.77">7528 60 10 0,'-19'0'4'0,"-17"-3"1"0,7 8 2 15,-1-4 0-15,4 4-4 0,1 3-5 16,-12-1-1-16,-3 4 1 16,-3-3 5-16,-3 6 19 15,-2 2 1-15,-3 0 4 16,0 8-4-16,3 3-14 16,1 3 0-1,-4 10 13-15,1 1 16 0,-14 9 37 16,-1-1 7-1,-2 9-10-15,0 2-14 0,15 1-39 16,2 1-7-16,12 0-9 16,3 0-4-16,0 0-2 15,13 7-2-15,1-6-1 16,2 3 1-16,4 6 0 16,1-1 2-1,-2 7 7-15,2 2 5 16,3-2 9-16,-2 3 3 15,8 5 4-15,5 4-2 0,0 8-10 16,2-4-3-16,6 0-8 0,1-9 0 16,7-7-1-16,5 5 4 15,8-2-3-15,-1 7 0 16,6-2-2-16,6-11-7 16,-1-5 7-16,12-7-4 15,10-7-2-15,7 0 0 0,4-8-11 31,0 0 1-31,0-15 2 0,-4-9 4 16,-1 1 6-16,-2-9 3 0,10-4 1 16,5-1 4-16,9-19 1 15,11-2 3-15,-9-14-3 16,-6-3-2-16,-14-8-3 16,-10-8-1-1,3 3 5-15,3-3 2 0,8 3 8 31,7 1-2-31,-2-6-3 0,-7-9-2 16,-12-4-3-16,-12-4 2 16,-6-5 4-16,2 2 2 15,-4-3 5-15,-2-1 2 0,-4 4 3 16,0 3-1 0,-7-1-1-16,-2-2 0 15,-5-5-2-15,-9-7 0 16,-5 1 0-16,-7-2 1 15,-5 6-1-15,0 5 3 0,-6 4 3 16,-3 2-1-16,-7-3 5 0,-1-1 0 16,-5-2 0-1,1-2-1-15,-4 1-3 0,1 1-2 0,-1 3-2 16,1 2 2-16,-1 2 4 16,-2 2 6-16,2 4 8 15,-5 3 1-15,-7 2 0 16,-2 4-6-16,-15-3-12 15,1 4-2 1,3 9-7-16,2-4-1 0,8 14-1 16,-1-1 0-16,8 4-1 15,3 1-3-15,5 9-12 16,3-1-10 0,7 10-26-16,1 1-25 0,7 2-86 15,-1 2-66-15</inkml:trace>
        </inkml:traceGroup>
        <inkml:traceGroup>
          <inkml:annotationXML>
            <emma:emma xmlns:emma="http://www.w3.org/2003/04/emma" version="1.0">
              <emma:interpretation id="{D7E55522-64D6-43EF-A2C9-95FE42D61B0D}" emma:medium="tactile" emma:mode="ink">
                <msink:context xmlns:msink="http://schemas.microsoft.com/ink/2010/main" type="inkWord" rotatedBoundingBox="16091,2745 16779,2788 16734,3505 16046,3463"/>
              </emma:interpretation>
              <emma:one-of disjunction-type="recognition" id="oneOf4">
                <emma:interpretation id="interp8" emma:lang="" emma:confidence="0.5">
                  <emma:literal>,</emma:literal>
                </emma:interpretation>
                <emma:interpretation id="interp9" emma:lang="" emma:confidence="0">
                  <emma:literal>.</emma:literal>
                </emma:interpretation>
                <emma:interpretation id="interp10" emma:lang="" emma:confidence="0">
                  <emma:literal>n</emma:literal>
                </emma:interpretation>
                <emma:interpretation id="interp11" emma:lang="" emma:confidence="0">
                  <emma:literal>D</emma:literal>
                </emma:interpretation>
                <emma:interpretation id="interp12" emma:lang="" emma:confidence="0">
                  <emma:literal>)</emma:literal>
                </emma:interpretation>
              </emma:one-of>
            </emma:emma>
          </inkml:annotationXML>
          <inkml:trace contextRef="#ctx0" brushRef="#br0" timeOffset="10768.2643">7336 1840 204 0,'-8'-2'73'0,"-5"4"-62"0,8-2 15 16,-1 3 3-16,7 5-7 15,-1-8-6-15,0 0-7 16,0 0-2-16,11 15-1 31,55 55-1-31,-31-29-2 0,3-3 2 16,2 10-2-16,-5-5-2 15,-8-6-1-15,-2 3 0 0,-10-13 0 16,1-3 0-16,-10-5 2 16,-3-5 2-1,1-9 3-15,-4 4 2 16,-2-9 3-16,0 0-3 0,1 0-2 0,-1-1-3 15,1-1-4-15,-1 1 1 16,-4-3-1-16,-12-7-1 16,-42-33-1-16,42 26 0 15,-3-1-2-15,13-3 3 16,-14-7 0-16,6-3 0 16,-8 0 1-1,-1 0 0-15,12 7 0 0,-5 6 0 16,9-8 0-1,-1 6 0-15,7-1-1 0,0-4 1 0,3 7-1 32,1-2 0-32,1-2 1 15,4-1-1-15,9 6 0 16,2-7 1-16,6 9 0 0,-4 0 0 16,3 0 0-16,7 6 2 0,-4-4-2 15,6 4 0 1,-3 2 0-16,-6-3 0 15,4 5 0-15,-2-1-1 16,-2 6 1-16,1 1 0 0,4 5 1 31,0 4 1-31,6 4 1 16,-1 4 1-16,-2 4 1 0,2 3-1 16,-10 0 5-16,2 3-1 15,-3-8 8-15,-5 2 4 16,0 6 14-16,1 6 10 15,-9 4 11-15,-3 6 1 16,-8-5-10-16,-5 4 1 0,-5-4 3 16,-1-4 4-16,-4 7 9 15,-5-12-8-15,2 1-9 16,2-1-4-16,-2-12-6 16,2 1 0-16,-2-1-4 15,-1-1-1-15,3-2-6 0,3 4-4 16,5-8-3-16,1-6-3 15,2-1-2-15,3-1-1 0,1 0-10 16,2-2-4-16,0 0-16 16,1 0-10-16,-1 0-28 15,2 0-24-15,0 0-93 16,0 0-37-16,0 0-59 31</inkml:trace>
        </inkml:traceGroup>
        <inkml:traceGroup>
          <inkml:annotationXML>
            <emma:emma xmlns:emma="http://www.w3.org/2003/04/emma" version="1.0">
              <emma:interpretation id="{DCDC152B-69A3-49E6-8318-D55DAA96BD3B}" emma:medium="tactile" emma:mode="ink">
                <msink:context xmlns:msink="http://schemas.microsoft.com/ink/2010/main" type="inkWord" rotatedBoundingBox="23501,2299 23544,2302 23543,2318 23500,2316"/>
              </emma:interpretation>
              <emma:one-of disjunction-type="recognition" id="oneOf5">
                <emma:interpretation id="interp13" emma:lang="" emma:confidence="1">
                  <emma:literal/>
                </emma:interpretation>
              </emma:one-of>
            </emma:emma>
          </inkml:annotationXML>
          <inkml:trace contextRef="#ctx1" brushRef="#br0">14770 1197 0,'0'0'15,"0"0"-15,0 0 0,0 0 31,0 0-31,0 0 0,0 0 16,0 0-16,0 0 16,0 0-1,0 0-15,0 0 16,0 0-16,0 0 16,0 0-1,0 0 1,0 0-1,0 0-15,0 0 0,0 0 16,0 0-16,0 0 16,-44 0-1</inkml:trace>
        </inkml:traceGroup>
        <inkml:traceGroup>
          <inkml:annotationXML>
            <emma:emma xmlns:emma="http://www.w3.org/2003/04/emma" version="1.0">
              <emma:interpretation id="{EF5AE957-0858-45A9-8B87-211C5E94CF6B}" emma:medium="tactile" emma:mode="ink">
                <msink:context xmlns:msink="http://schemas.microsoft.com/ink/2010/main" type="inkWord" rotatedBoundingBox="24797,3696 25524,3741 25509,3974 24783,3929"/>
              </emma:interpretation>
              <emma:one-of disjunction-type="recognition" id="oneOf6">
                <emma:interpretation id="interp14" emma:lang="" emma:confidence="0.5">
                  <emma:literal>.</emma:literal>
                </emma:interpretation>
                <emma:interpretation id="interp15" emma:lang="" emma:confidence="0">
                  <emma:literal>-</emma:literal>
                </emma:interpretation>
                <emma:interpretation id="interp16" emma:lang="" emma:confidence="0">
                  <emma:literal>,</emma:literal>
                </emma:interpretation>
                <emma:interpretation id="interp17" emma:lang="" emma:confidence="0">
                  <emma:literal>_</emma:literal>
                </emma:interpretation>
                <emma:interpretation id="interp18" emma:lang="" emma:confidence="0">
                  <emma:literal>:</emma:literal>
                </emma:interpretation>
              </emma:one-of>
            </emma:emma>
          </inkml:annotationXML>
          <inkml:trace contextRef="#ctx1" brushRef="#br0" timeOffset="6579.1917">16750 2623 0,'0'0'0,"0"0"0,0 0 15,0 0 1,0 0-16,0 0 15,0 0 1,0 0-16,-52 32 16,32-24-16,0 0 15,-32 8-15,-8 4 16,-3 0 0,-1 0-16,8-5 15,4-3-15,1 0 16,3-4-16,-8 0 31,0-4 0,4 0-15,13-4 15</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5:34:44.602"/>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1D1D03B4-FDE4-4B73-99EA-6585845D7448}" emma:medium="tactile" emma:mode="ink">
          <msink:context xmlns:msink="http://schemas.microsoft.com/ink/2010/main" type="inkDrawing" rotatedBoundingBox="10383,2050 16025,1778 16098,3309 10456,3581" hotPoints="15805,2694 12767,3527 9691,2847 12729,2015" semanticType="enclosure" shapeName="Ellipse">
            <msink:sourceLink direction="with" ref="{F031F4CF-9808-4361-8DFF-178FBC7D9881}"/>
          </msink:context>
        </emma:interpretation>
      </emma:emma>
    </inkml:annotationXML>
    <inkml:trace contextRef="#ctx0" brushRef="#br0">5618 82 195 0,'-3'6'96'0,"-7"-4"-35"0,4 1-7 16,1-2-25-16,-3-2-6 15,6 1-4-15,1-2 3 16,-1 1 18 0,1-1 3-16,-7 0-9 15,-10-2-6-15,-44-19-19 0,46 15 2 16,-9-1 13-16,-1-1 4 0,-4 5 2 16,-7-6 0-16,2 8 7 15,-2 3 4-15,-14-5 2 16,2 5 1-16,-23-3-4 15,-4-2-5-15,6 7 4 16,-2 0 0-16,13 2-5 16,3 4 3-16,7-3-1 15,0 1 2-15,-6-1 1 0,-2 0-5 16,-21 3-3 0,-2-2-5-16,1 4-2 0,-1-2 1 0,16-2 2 15,5 1-2-15,3-3-3 16,-1 1 2-16,4 2 0 15,-5-6 2-15,-11 6 2 16,1-7-2-16,-3 0-1 16,4 3-4-16,9-3-8 31,7 1-4-31,1 3-9 0,1-4 0 0,7 0 1 16,-2-2 1-16,1 2 6 15,-7-3 4-15,-12-2 0 16,-6 8 0-16,-6-9 0 15,9 1-5-15,6 3-2 16,5-10 0-16,3 7-5 16,3-2 0-16,10 3 0 15,-5 1-2-15,3-4 2 16,0 2 0-16,-16-3 1 31,-4 0-1-31,-4 2 0 16,-3-2-2-16,10 2-4 0,7 4-2 0,4 1 0 15,0 1 0-15,6 0 3 16,2-4 0-16,-5 3 0 16,-10-2 0-16,-10 1-2 15,-8-3-2-15,-5 5 2 16,11 5-1-16,1 0 2 16,5 1 0-16,5 2 2 0,4 0-1 15,1-3 0-15,6 3-1 16,-3-2-2-16,-18-4-1 15,-3 6 3-15,-13-2 0 0,4 0 0 16,19 7 0-16,-4-5 0 16,5 5 0-16,2 0 2 15,-3-5 1-15,11 6-1 16,-5-3-1 0,-5 2-3-1,-8 4-2-15,-11-1-2 16,11 2 0-16,6 6 0 0,7-8 1 15,14 6-2-15,0 4-1 16,2-4-1-16,2 7 0 0,6-4 1 31,0-1 3-31,6 3 0 0,-1-1-1 0,2-1-2 16,8 2-2-16,-3 2 1 16,6 1 0-16,-1-1 1 15,1 3 0-15,9-4-1 16,0 1 0-16,8 4 0 0,-2-4 3 15,0 1 1-15,1 2 1 16,1 3 3-16,0 4-1 16,9 2 3-16,4 2-1 15,3-2-2-15,1-4 0 16,-6-3-8-16,5 1 2 0,3-5-3 16,7 0-4-16,6 2 1 15,4-7-3-15,12 1 5 31,5-1 4-31,10-2 9 16,3-2 4-16,-11-6 2 0,-1 3 1 16,-11-1-2-16,2-2-1 15,8 4-2-15,2-2 0 0,19-4 2 16,7 2 1-16,3-3 3 16,-4-4-1-16,-10 2-1 15,-6-2 2-15,-1 0-2 16,6 0 2-16,15 0-3 15,17 0 0-15,-7-8-1 16,-2-2-1 0,-16-3 0-16,-10-3 2 15,7 2 0-15,13 4 0 16,10-1 4-16,1-2 0 0,-7-1 3 16,-10 0-3-1,-3-4 2-15,-4 2 2 16,21 0-3-16,8 0 3 0,-10 8-4 15,1-6-1-15,-27-2-2 16,-5 0 0-16,3-6 3 16,6 6 2-16,14 1 0 15,4 1 1-15,-2-1-1 16,-8-2-2-16,-11-2 0 0,-10-2 0 16,0 0 0-16,2 4 0 0,3-6-4 15,12 6 0-15,-1-1 0 16,-1-1 0-16,-14 6 5 15,-13-9 1-15,-13 0 1 32,-3-1-2-32,-6-2-4 0,6 7 0 0,4-4 0 15,-2 1 1-15,4-1 4 16,-3-9 3 0,-2 6 2-16,3-4 0 15,-1 7 1-15,3-4-1 16,-6-4 0-16,1 5 0 0,-9-12-2 15,-4 7 0 1,-4-1 1-16,3-1 0 16,-2 4 3-16,-3-6 2 0,2 1-3 15,-4-1 3-15,1 1-2 16,4 9-2-16,1-7 1 0,-1 1-2 16,0 3 0-16,-3-8 0 15,5 8 2 1,-8 1 2-16,2-4 0 15,-2-2 2-15,-8-3 3 0,6 5 3 16,-5 2 4 0,-1-10 3-16,-1 8-2 15,-6-7-3-15,1-9-9 16,-2 14-5-16,-2-9-7 16,-1 1-3-16,0 1-1 15,0-2-3-15,1 1 0 16,2 3 1-16,0 7-2 0,2 5-1 15,-2 4-4-15,-5 0-4 0,5 8-31 16,-2 1-43-16,1 0-141 16,1 4-72-16</inkml:trace>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3-25T07:50:40.655"/>
    </inkml:context>
    <inkml:brush xml:id="br0">
      <inkml:brushProperty name="width" value="0.05292" units="cm"/>
      <inkml:brushProperty name="height" value="0.05292" units="cm"/>
      <inkml:brushProperty name="color" value="#FF0000"/>
    </inkml:brush>
  </inkml:definitions>
  <inkml:trace contextRef="#ctx0" brushRef="#br0">14156 14911 438 0,'0'0'62'16,"0"0"-43"-16,0 0-17 15,0 0-1-15,0 0 0 16,0 0 1-16,0 0-1 16,0 0-1-16,0 0 1 15,0 0 0-15,0 0 0 0,0 0 7 16,3 0-7-16,1 0 0 0,0 0 9 16,1 0 1-16,-5 0 163 15,2 0-101 1,-2 0-50-16,0 0-2 0,0 0 9 15,0 0-8-15,1 0-14 16,-1 0 1-16,0 0 4 0,0 0 11 16,0 0 10-16,0 0-1 15,0 0-4-15,0 0 6 16,0 0 9-16,0 0-6 16,0 0-2-16,0 0-7 15,0 0 7-15,0 0-7 16,0 0 2-16,0 0-9 15,0 0 4-15,0 0-5 16,0 0-3 0,0 0-2-16,0 0 1 15,0 0-1-15,0 0-3 16,0 0-3-16,0 0-8 0,0 0 7 0,0 0-2 16,4 0-6-1,-2-2-1-15,1-3 0 0,-1 0 1 16,2-3 0-16,0 4 0 15,1-6 0-15,-1 3-1 16,-2 2 0-16,3-2 1 16,0 2-1-16,-4-2 1 15,4 2-1-15,0 1 0 16,-3-3 1-16,2 6 1 16,-2-7-2-16,3 2 2 31,0 2-4-31,-1-9 4 0,0 5-2 15,3 1 0-15,-1-1 0 16,2-1 1-16,-5 4-1 16,5-4 0-16,-4 6 0 15,0-6 0-15,4 3 0 16,-4-2 0-16,0 2 1 16,-2-2-1-16,3 4 1 15,-4-4-1-15,4 2 0 0,0 3 1 16,-3-6-1-16,3 3 0 15,-1 2 0-15,1-6 0 0,-1 4 0 16,2 0 0-16,-2-4 0 16,4 3 0-16,-5 2 0 15,3-1 0-15,0 2 0 16,-1 0 0-16,2-3 0 0,-3 1 0 16,3 1 0-16,1 1 0 15,4-4-1-15,-1 2 1 16,2 3 0-16,1-8 0 15,-1 2-5-15,3 0 5 16,-1 1 2-16,1-1-2 16,-1 2 0-1,-1 1-2-15,-3-2 2 16,-4 4 0-16,2 0 2 16,-5-1-1-16,1 4 0 15,-3 1-1-15,0-4 1 16,-2 4-1-16,0 0 0 15,0 0 2-15,0 0-2 16,2 0 0-16,-2 0 1 16,0 0 0-16,0-2 0 15,0 2 5-15,2-3-6 16,0 3 7-16,-2-2-5 16,2 1 6-16,-2 1-8 15,3 0 6-15,-3 0-6 0,0 0 0 16,0 0 7-16,0 0-7 15,0 0 0-15,0 0 0 16,0 0 1-16,0 0-1 16,0 0-7-16,0 0-10 0,0 0-24 15,0 0-59-15,0 0-83 16,-5 0-180-16</inkml:trace>
  <inkml:trace contextRef="#ctx0" brushRef="#br0" timeOffset="967.816">14400 15113 425 0,'0'0'73'16,"0"0"-48"-16,0 0-11 15,0 0-5-15,0 0 293 16,0 0-146-16,0 0-91 16,2 0-42-16,-2 0 0 0,0 0 28 15,2 0-24-15,-2 0-17 32,0 0-2-32,0 0-6 15,0 0 5-15,0 0 8 16,0 2 14-16,0 7 18 15,0-1-7-15,0 5-17 0,0-3-4 16,0 7 1-16,0 1-11 16,2 1 4-16,0 5 10 0,3 5-11 15,-3-3-1 1,-1 2 7-16,2 0-7 0,-3 2 5 16,3 0 3-16,-1-4 0 15,1 2-1-15,-1-10-2 16,-2 0-3-16,2 0 1 15,-2-10 4-15,0 2-8 16,0-2 9 0,0-6-3-16,0 1-6 15,0-1-1-15,0-2-8 16,0 0 12-16,0 0-5 0,0 0-2 16,0 0 4-16,0 0-4 15,0 0-5-15,0 0-1 16,2 0 0-16,-2 0-35 15,2-5-37-15,0-11-60 16,-2-4-132-16,2 4-456 16,-2-4 337-16</inkml:trace>
  <inkml:trace contextRef="#ctx0" brushRef="#br0" timeOffset="1434.1077">14593 15186 431 0,'0'0'52'16,"0"0"-22"-16,0 0-8 16,0 0 275-16,0 0 5 15,0 0-164-15,0 0-102 16,4 0-23-16,-4 0 0 0,3 0-6 16,-3 8 5-16,3 2 10 0,-3 7 20 15,2 2 13-15,-2 4-16 16,2 8-10-16,-2 0 2 15,1 6-14-15,2 1 2 16,2-2-1-16,-4-4-5 16,4 0-4-16,0-6-7 0,-1-4 7 31,1-5-8-31,-3-7 1 16,-2-5 5-16,2-2-7 15,-2-2 1-15,0-1-1 16,0 0 0-16,3 0-54 15,1-4-54-15,-2-6-95 16,0-3-313-16</inkml:trace>
  <inkml:trace contextRef="#ctx0" brushRef="#br0" timeOffset="2050.2126">14591 15802 430 0,'0'0'60'0,"0"0"-40"15,0 0-19-15,0 0 5 16,0 0-5-16,0 0 2 16,0 0-3-16,0 31 1 15,0-28-1-15,0-2 2 0,0 3-1 16,0-2 14-16,0-2 255 16,0 0-142-16,6 0-82 15,2 0-11-15,1 0 10 16,-1-4-16-16,1-2-9 15,0-2-1-15,-2 4 11 0,-3-1-2 16,-2 5-11 0,-2-5-4-1,0 1 9-15,0 4 8 0,0 0 4 16,-8 0-2 0,-6 0-18-16,3 0-11 0,-1 0-2 15,1 9 1-15,5 0-1 16,4 2 0-16,0-4 14 15,2 1-5-15,0 0-1 16,0-2-8-16,0-2 0 0,8-4 2 16,0 0-2-16,0 0 1 15,-2 0 11-15,-1 0 7 16,2 0 6-16,-5-4-11 16,1-2-9-16,-1 2-6 15,-2 0-5-15,0 1-47 16,0-4-47-16,-2 3-163 0,-10 0-767 15</inkml:trace>
  <inkml:trace contextRef="#ctx0" brushRef="#br0" timeOffset="11493.9754">18107 14815 534 0,'0'0'0'0,"0"0"-36"0,0 0 25 15,0 0 11-15,0 0 1 16,0 0-1-16,0 0 0 16,0 0-1-16,0 0-17 0,0 0 7 31,0 0 0-31,0 0 10 15,0 0-2-15,0 0 3 16,0 0 24-16,0 1 1 16,0 2-18-16,0 3-6 15,0-2 13-15,0-4-5 0,0 1 184 16,0 2 51-16,0-3-121 16,0 0-50-16,0 0-16 15,0 0 0-15,0 1-5 16,0-1-21-16,0 0-14 15,0 0-11-15,0 0-5 0,0 0 16 16,0 0 2-16,0 0 1 16,0 0-1-16,0 0 6 15,0 0-8-15,0 0 4 16,0 0 2-16,0 0 2 16,0 0 4-16,0 0-6 15,0 0-1-15,0 0-6 0,0 0-3 16,2 0-3-16,2 0-1 15,-2 0-8-15,0 0 5 16,1-1 2-16,-2 1-6 31,-1-3 5-31,4 3 1 0,-2-1-6 0,2-3 6 16,1 0-7 0,0 2 0-16,3-5 1 15,1 6 6-15,-2-3-7 16,-1-3-1-16,1 4 1 0,0-4-1 15,2 5 0-15,-3-3 0 16,5-2 0-16,-1 1 0 16,0 2 1-16,3-5-1 15,-1 4 0-15,1-5 0 0,0 2 0 16,1 4 0-16,2-6 0 16,-3 2 0-16,3-1 0 15,-1 0 0-15,1-1 0 16,-1 0 0-16,3 0 0 15,-1-2 0-15,2 2-1 16,-1 1 1 0,-1-6 0-16,4 4 0 15,-4 0-6-15,4 2 6 16,-1-3 2-16,-3 3-1 0,-1-2 0 16,-3 4-1-16,-1 0 0 15,-3 4 0-15,-1-1 1 16,-1-1-1-16,0 0 1 15,0 1-1-15,-3 0 0 16,2 0 0-16,-1 0 0 16,0 0 1-16,1 0 0 0,3-1 0 15,0 0 0-15,3-2 0 16,-2 0 0-16,-1 2 0 16,1-2 1-16,-4 2 8 15,0 1-3 1,1 3 5-16,0-5-3 15,0 2 1-15,-2-1-9 16,3 2 8-16,-4 3-8 0,0-4 7 0,2 2-6 16,-6-1-1-16,2 3 7 15,-2 0-1-15,0 0 0 16,0 0-5 0,0 0-1-16,0 0 6 15,0 0-6-15,0 0 0 16,0 0 5-16,0 0-5 15,0 0-1-15,0 0 0 16,0 0 1-16,0 0-1 16,0 0 2-16,0 0-1 0,0 0-1 15,0 0 0-15,0 0 0 0,0 0 0 32,0 0 0-32,0 0 1 15,0 0-1-15,0 0 1 16,0 0-1-16,0 0 0 15,0 0 1-15,0 0-1 16,0 0 2-16,0 0-2 16,0 0-2-16,0 0-4 0,0 0-38 15,0 0-29-15,0 0-30 16,0 0-38-16,0 0-105 16,-15 5-505-16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3-25T07:52:04.912"/>
    </inkml:context>
    <inkml:brush xml:id="br0">
      <inkml:brushProperty name="width" value="0.05292" units="cm"/>
      <inkml:brushProperty name="height" value="0.05292" units="cm"/>
      <inkml:brushProperty name="color" value="#FF0000"/>
    </inkml:brush>
  </inkml:definitions>
  <inkml:trace contextRef="#ctx0" brushRef="#br0">21914 14127 618 0,'0'0'235'0,"0"0"-157"16,0 0-39-16,0 0-4 16,0 0-22-16,0 0 4 0,0 0-1 15,-8 0 13-15,1 6 121 16,-2 2-66-16,-5-2-42 15,-1 6-20-15,-6 2 9 16,-4 4 24-16,-5 8-9 16,-6 0 1-16,-2 10-17 0,-5 1 5 15,-1 2 15-15,-3 6-9 16,1 3-9-16,-4 1-3 0,2 6-3 16,1-7-8-16,3 2-2 15,1-9-6-15,7 0 3 16,5-7-4-16,4-3 1 15,7-9 2-15,5-7-11 16,6-3 2 0,4-5-2-16,0-5 0 15,5 0-1-15,0-2-1 16,0 0-36-16,0 0-31 16,2 0-80-16,12-11-22 15,-1-6-172-15</inkml:trace>
  <inkml:trace contextRef="#ctx0" brushRef="#br0" timeOffset="435.1181">21112 14219 1046 0,'0'0'253'0,"0"0"-137"15,0 0-65-15,0 0-19 16,0 0-6-16,0 0-25 16,0 0 8-16,31 28 1 0,-2 0 8 15,6 6 9-15,10 7 8 16,4 4 3-16,9 4 0 15,6 4-15 1,3 5-5-16,5 1-9 16,-3-5-2-16,-5-2-7 15,-4-6 6-15,-9-12-5 0,-10-4 0 0,-10-7 0 16,-10-7-1-16,-9-8 1 16,-4-4-1-16,-6-2 1 15,-2 2 1-15,0-4-2 16,0 0-24-16,-7-8-92 15,-6-10-85-15,-6-4-512 0</inkml:trace>
  <inkml:trace contextRef="#ctx0" brushRef="#br0" timeOffset="1938.4588">20904 13796 576 0,'0'0'288'0,"0"0"-144"15,0 0-70-15,0 0-6 16,0 0 7-16,0 0-37 16,0 0-24-16,-2 0-4 0,2 0 12 15,-2 0 10-15,2 0 4 16,-2 0-2-16,2 0-7 15,-3 0-5-15,-1 0-3 0,-3 0-13 32,-2 0-5-32,-2 4-1 15,-3 6 0-15,1 5 0 16,3-6 0-16,-2 1 0 16,3 2 0-16,1 0 0 15,0 0 0-15,4 0 0 16,-3 0-6-16,3-2 6 0,1 2 0 15,0-2 0-15,0 0-5 16,3 1 5-16,0-4 0 16,0 4 0-16,0-4 0 0,0 1 0 15,0 4-1-15,0-6 1 16,0 2 0-16,5 1-2 16,-1-4 2-16,2 3 0 15,1-1 0-15,-1 0-2 0,2 2 2 16,1-4 0-16,-1 4 0 31,2-4 1-31,1 2-1 16,-1 2 0-16,2-4 1 15,-2 1 1-15,2-3-1 16,-1 2 1-16,0-1-2 0,-2-1 6 16,3 0-6-16,-4-1 0 15,3 0 0-15,-1-2 1 16,0 0-1-16,-1 0 1 15,3 0-1-15,-4 0 7 0,1 0-6 16,0-4-1 0,0-2 2-16,-2 0-2 0,-1 0 10 15,2 0 5-15,-2 1-9 16,1-4 1-16,1 1 3 16,1-2-9-16,-2 2 0 15,2-1 5-15,1 2-6 16,-4 0 0-16,1 2 1 0,-3-2 0 15,0 2 6-15,3-3-6 16,-2-3 6-16,-1 3-1 0,-2 1-1 16,3-1-5-16,-3 0 0 15,-2-1 12-15,0 2-5 16,0 0 2-16,0 0 4 16,0-2-7-16,0 1-5 15,0 0 6 1,-7-2-6-16,-1 0 5 15,-2 0-6-15,3 2 1 16,-1 1 8-16,-5 0-8 16,6 1 25-16,-2-1-14 15,-1 4-2-15,4-1-8 16,-3 2-1-16,1-3 5 16,-4 5-6-16,3-5 0 0,0 3 0 15,-2 0 0-15,1 2 0 16,3-3 0-16,0 3 0 15,1 0 2-15,3 0-1 16,-2 0-1-16,3-5 0 16,2 5 1-1,-2 0-1-15,2-2 0 16,0 2 0-16,-2-2-2 16,0 0-30-16,-1-2 12 0,1-1-14 15,0 2 2-15,-1-1 0 16,-1-3 7-16,2 2 1 15,-1-2-11-15,1 2-17 16,2 1 2-16,0 1-28 16,0 2-96-16,0 1-203 0</inkml:trace>
</inkml:ink>
</file>

<file path=ppt/ink/ink4.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0T23:48:08.584"/>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9E37FF08-2B57-43B6-99A2-4D141E8C4ED8}" emma:medium="tactile" emma:mode="ink">
          <msink:context xmlns:msink="http://schemas.microsoft.com/ink/2010/main" type="inkDrawing" rotatedBoundingBox="10189,11334 15062,11266 15064,11386 10191,11454" shapeName="Other"/>
        </emma:interpretation>
      </emma:emma>
    </inkml:annotationXML>
    <inkml:trace contextRef="#ctx0" brushRef="#br0">8 97 133 0,'-3'5'66'0,"-2"-4"-26"0,5 6-8 0,0-7-18 16,0 0-7-16,0 0-4 16,0-2 1-16,0 1 3 15,0 1 5-15,0 0 4 16,0 0 1-16,0 0-1 15,0 0-2 1,0 0-4-16,0 0-1 0,0 0 1 16,0 0-1-16,0 0-1 15,3 0-2-15,15 0-1 16,44 1-1-16,-52-1 0 16,1-1 0-16,-2 1-3 15,-7 3 0-15,11-3-1 16,1 1 0-16,-14 3 0 15,11-6 1-15,-5 2 0 16,1 0 0-16,6-3 2 16,-9 4 1-16,9-2 1 15,-5 1 1-15,2 0 1 16,-6 0 0-16,1 1 1 16,-5-1-1-16,0 0-1 0,0-1-3 0,11-1-2 15,1 1-1 1,37 1 1-16,-49 3 1 15,3-3-1-15,-1 0 1 16,-2 0-1-16,0 0-1 0,0 0-1 16,0 0 1-16,0-2 0 15,0 1-1-15,0-1 1 16,1 2 0-16,7 0 2 16,-1 0 3-16,-1 0 2 15,-1 0 0-15,4 0-3 16,-4 0-1-1,3-2-3-15,0 1 0 0,-6-1 1 16,1 1-1-16,0-1 0 16,0 2 0-16,0 0-1 0,-1 0 0 15,0 0 1-15,2 0 0 0,-2 0-1 32,1 0 1-32,2 0 0 15,-2 0-1-15,2 0 0 16,1 2 0-16,-3-2 1 15,4 1 1-15,-6-1-1 16,6 2 0-16,4-1-1 16,-5 1 1-16,7 1 0 0,38 16 0 15,-41-19 1-15,-1 0 0 16,-1-3-1-16,0 2 1 16,0-1-1-16,-2 2 1 15,2-3 1-15,0 1 1 0,-1 2 2 16,4-1 1-16,-2 1-1 15,6-2-2-15,-1-1-1 16,2 0-1-16,3 1 0 16,-3-3 0-16,0 4-1 15,6-3 0-15,-9 1 0 16,6 0 0 0,2 0 0-16,-8 0 0 15,6 1 0-15,-5 2 0 16,-3 0 1-16,7 0-1 15,-7 0 0-15,5-2 0 16,1 1 0-16,-4-1 0 16,5 1 0-16,-4-1 0 15,0 1 0-15,2-3 0 0,-1 1 0 16,1 3 0-16,0-3 0 16,-2 3 2-16,-1 0 0 15,-5-2 0-15,3 2 0 0,0 0 0 16,0 0 0-16,3 2 0 15,1 1 0-15,-2-1 0 0,-4-2-2 16,1 1 0-16,-6-1 1 16,6 0-1-16,1 2 0 15,-3-2 0-15,5 0 0 16,-7 2 0-16,1 1 0 16,2-2 0-16,-2 2 0 15,4 2-1-15,-3-2 1 31,0 1 0-31,4 0-1 0,3-2 1 16,1 4 0-16,0 2 1 16,1-8 0-16,-6 5-1 0,5-6 0 15,2 1 0-15,-4-2 0 16,7-3 1-16,1 5 1 16,2 0-1-16,-5 0 2 15,-1 5-2-15,-12-5 0 16,7 0 0-16,-4 0 0 15,-2 0-1-15,9 0 1 0,-13 2 2 16,11-2 3-16,8 0 1 31,-7-2 1-31,9-3-2 0,-8 0-2 16,-5-3 0-16,1 7-2 16,-4-2 0-16,4-1-2 15,0 4 0-15,1 0 0 16,-3-1-1-16,1 1 0 15,-2 0 0-15,1-2 0 16,0 1 0-16,1-1 0 16,-2 0 1-16,6 2 0 0,0 0 0 15,0 2 0-15,1 3 0 16,-3 0-1-16,-2-2 1 0,1 0 0 16,-2 2-1-16,3-2 1 15,-4 0 0-15,2-1 0 16,1-4 0-16,-1 4-1 15,0-1 1-15,5 3-1 16,3 5 1-16,0-9 0 16,5 2-1-1,-2-1 1 1,-1-1 0-16,1 2 1 0,2-1 0 16,-5-2 1-16,-3-2-1 15,0 1 0-15,-9 1 0 0,12-3 0 16,-2 1-1-16,-2 0 0 15,0 1 0 1,-2 1-1-16,0-1 1 0,-2-3 0 16,-1 4 0-16,-4 1 0 15,8 3-1-15,-2-3 1 0,7 0 0 16,-5 2-1-16,-1-4 1 16,0-1 0-16,-1 3-1 0,1-5 1 15,1 2-1 1,2 3 1-16,0 0 0 15,3 1 0-15,0 4 0 16,2-2 0-16,-2 5 0 16,-3-6 0-16,0-2 0 0,3 0 0 15,4-3 0-15,2 0 0 16,4-1 0 0,-7 1 0-1,-1 0 0-15,6 1 1 16,-2 2 0-16,2-4-1 0,-3 0 1 15,-8-4 1-15,5 2 0 16,-2 3 1-16,3-2-1 16,-4 4-1-16,-10-4 0 0,-2 0 0 15,7 3-1-15,-2 2 0 16,7-1 0-16,-7-1 0 16,0-1 0-1,3-3-1-15,-2 4 1 16,5 0-1-16,-4-1 1 15,1 2 0-15,2-2 0 0,2-1 0 16,1 1 0-16,-2 3 0 16,4-3 0-16,-2 3 0 15,0 0 1-15,5 2 1 0,-2 2-1 16,6 1-1-16,5 1 0 0,2 1-1 16,2-2 1-16,-4-1-1 15,-1 1 0-15,-14-3 1 16,4-2 0-1,-5 0 1 1,1 0-1-16,-1 0 0 16,-1 0 0-16,-9 1 0 0,5 3 1 0,1 2-1 15,0 0 1-15,9 2-1 16,-6 0 0-16,5-1 0 16,-4-3 0-16,-2-2-1 15,-2-2 1-15,-1 3 0 16,1-1 0-16,1-2 0 15,-1 3 0-15,-3-6 0 16,-1 3 0-16,7 0 1 16,-3-2-1-16,1 2 2 15,-1 0-1-15,-3 0 2 16,1 2-1-16,1-1 0 16,1 1 1-1,2-2-1-15,-1 0 0 16,-3 0-1-16,2 2-1 15,-4 1 0-15,1-6 0 0,1 4 0 16,-1-1 0-16,2 3 1 16,7 5-1-16,2-8 1 0,0 0 1 15,-4-3-1 1,-7 3 0-16,3-5 2 16,4-1 1-16,9 8-1 15,-10-2 0-15,4 0-1 0,-10 1-1 16,3-2 0-16,-2 1 0 15,-2-2-1-15,4 2-1 16,-8-5-1-16,12-4 0 16,-2 2 0-16,-2-2 1 0,6 5-1 15,1 3 1 1,-4-4-1-16,2 4 0 16,-5-4 2-16,-2-2-1 0,3 1 0 15,2 0 1-15,-3 1-1 16,1 2 1-16,-3-2-1 15,2 0 0 1,1 5 1-16,-1-5-1 16,6 2 0-16,-3 2 0 15,-1-3 0 1,2 3 0-16,-3 1 1 0,2 0 0 16,2-3 0-16,1 3 0 15,5-4 1-15,-2 1-1 0,2 2 0 16,-2-1 0-16,-6-1 0 15,2 3 0-15,-4 0 0 16,-3 0 0-16,0 0 0 0,2 0 1 16,-6 1-1-16,7-1 2 15,-8 0-2 1,-1 0 0-16,-5 0 1 16,-1 0-1-16,1 0 0 15,0 0 0-15,0 0 0 16,0 0-1-16,0 0 2 15,11 0-1-15,0 0 2 0,37 10-1 0,-39-10 1 16,-6 0 1-16,2 0 3 16,-5-2 1-16,0 1 2 15,0-1 1 1,0 1 1-16,0-1 1 16,0 0 0-16,0 1 1 15,0-1 0-15,0 2 0 0,0 0 6 16,0 0 5-1,0 0 5-15,0 0 0 16,0 0-4-16,0 0 0 16,0 0 0-16,0 0 0 0,0 0-8 15,0 0-6-15,0 0-12 0,0 0-5 32,0 0-2-32,0 0 1 15,0 0 5-15,0 0 1 16,0 0 1-16,0 0 0 15,2 0-1-15,-1 0-1 16,-1 0 1-16,2 0 0 0,1 0 0 16,-1 0 1-16,1 0-1 15,-3 0 1-15,5 2 3 16,-5-2 1-16,0 0 2 16,0 0-2-16,0 0-4 15,0 0-1-15,0 0-13 16,0 0-11-16,0 0-46 0,0 0-25 0,0 0-79 15</inkml:trace>
  </inkml:traceGroup>
</inkml:ink>
</file>

<file path=ppt/ink/ink5.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0T23:48:58.013"/>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9AD4C4D0-0977-490C-A954-CEF20841BD44}" emma:medium="tactile" emma:mode="ink">
          <msink:context xmlns:msink="http://schemas.microsoft.com/ink/2010/main" type="inkDrawing" rotatedBoundingBox="13288,8798 19638,8792 19639,8935 13289,8942" shapeName="Other"/>
        </emma:interpretation>
      </emma:emma>
    </inkml:annotationXML>
    <inkml:trace contextRef="#ctx0" brushRef="#br0">-6 15 53 0,'0'4'37'0,"0"0"-1"0,0 0-7 0,0-4-16 16,0 0 1-16,0 0 2 15,0 0 3-15,0 0 6 16,0 0 3-16,0 0 2 16,0 0-2-16,0 0-7 15,3 0-4-15,4 2-1 16,-1 0 2-16,-1-1 2 16,3 2 0-16,0 0-3 0,-5-3-2 15,5 2-6-15,-5-2-2 16,5 3 0-16,0 0-2 15,-3-1 4-15,1 1 0 16,-2-1 1-16,2 1-1 16,-1 0-2-1,3 2-2-15,1 0-3 16,-1 0-1-16,38 26 0 16,-34-27-1-16,-1-4 1 0,0-2 1 0,3 2 1 15,-6-3-1-15,0 3 2 16,3 0-1-16,-4-2-1 15,7 4 1 1,2-2 0-16,0 1 0 16,1-1 0-16,2-1 1 0,-9-2-1 15,4-1 0-15,-2 0-2 16,-1 2 0-16,3-1 0 16,-4 1 0-16,2 2 2 15,-7-1-1-15,5-1 0 16,-2-3-1-16,-7 4-1 31,4 1 0-31,-5 0 0 0,0 0 0 16,0 0 0-16,0 0 0 15,0 0 1-15,0 0-1 16,0 0 0-16,10 0 0 16,-2 1 0-16,0-1 0 15,1 2 0-15,-1 0 0 0,5-1 0 16,35 7 1-16,-40-11-1 15,3 1 1-15,-5-2 0 16,7 7 0-16,-4-3 1 16,3 0-1-16,7 0 0 0,-2-2 0 15,7-1 0-15,0 1-1 16,-5-2 0-16,-1 2 0 16,2 2-1-16,1-2 1 0,9 2-1 15,-1-1 0-15,-2-2 0 16,2 3 1-16,-8-4-1 15,7 3 1-15,6 1 0 32,-14-3 0-32,3 1 0 15,-6 5 0-15,-9-3 0 16,0 2-1-16,2-2 1 0,9-2-1 16,-10 5 0-16,15-3 1 15,-6 5 0-15,-5 0 0 16,-1-5 0-16,4 2 0 15,2-2 0-15,-4 0 0 16,5 0 0-16,-3-5 0 0,2 2 0 16,-1-2-1-16,2 0 1 15,2 2 0-15,-2 1-1 16,-1 2 1-16,1 0 0 16,-3 0 1-16,0-1 0 0,-2-3 0 15,2 1 0-15,1 3 1 31,1 0-2-31,3-1 1 0,3 1-1 16,0-4 0-16,3 6 1 16,-3-2-1-16,-5 0 0 15,3 0 0-15,-3-2 0 16,7 2 0-16,-6 0 2 16,-4 2 0-16,0 0 1 15,-6-2 0-15,6 1-1 16,-7-2-1-16,4 1-1 0,1 1 0 15,-1-1 0-15,3 3 0 0,-3-1 0 32,-1 1 0-32,1-4 0 0,2-1 0 15,-3 2 0-15,4 2 0 16,0 6 1-16,0-4-1 0,5 3 0 16,-4-4 0-16,4 0 0 15,3 2 0-15,0-3 2 31,1-1-1-31,1-1 0 0,-2 2-1 16,-2-4 1-16,0 4 1 16,4-2-1-16,-1-2 1 0,10 8-1 15,0-6-1-15,-4 4 1 16,-6-4-1-16,1-4 1 16,2 3 0-16,-1-2-1 15,7 1 0-15,-10-4 0 16,-2-4 0-16,4 5 0 0,-2 1 1 15,1-3 0 1,2 4 3-16,-5-3 0 16,7-4 0-16,5 5-1 0,-4-1-1 15,8 0-2-15,-1-1 0 16,-1 1 0-16,-2-1 0 0,-2 3 0 16,-5 4-2-16,-8 0 1 15,2 1 0-15,6 2 0 31,-11-1 1-31,12 1-1 16,1 2 1-16,-8 0 0 16,9 0-1-16,-8 1 1 15,1-3 0-15,-4 0 0 0,-2-3 0 16,2 0 1-16,-3 0-1 16,5 0 0-16,1-1 0 0,-1 1-1 15,3 0 0-15,-2 0-1 16,-4 6 2-16,4-1-1 15,-4-2 0 1,2 3 1-16,3-2-1 0,2 0 0 16,7 3 1-16,-2-2 1 0,-3-4 0 31,-3 4 0-31,-6 0-1 0,-1-4 0 0,4 6 0 31,-2-4 0-31,-1-2 2 0,-6-1-1 16,-2 2 0-16,1 3 0 15,2-5 1-15,-2 3-1 16,2-1 0-16,-8-2 0 16,1 1-1-16,7 1 0 15,3 1 1-15,-4-3-1 16,4-3 0-16,-1-4 1 16,-1-1-1-16,7 7 1 15,1-4 0-15,-1 4 0 16,-1 1 0-16,1-5 0 15,0 3-1-15,1 2 1 16,2-1-1-16,5-1-1 0,1-1 1 16,11-2 0-16,2-1 0 0,5 1 0 15,0 0 0-15,-5-3-1 16,-3 5 1 0,-13-3-1-16,-6 4 1 15,-1-1-1-15,0-2 0 16,7 3 1-1,1-6-1-15,-4 7 0 0,0-2 0 16,0-2 1-16,-3 5 0 0,4-2 0 16,-2-1 0-16,-1 3 0 15,0-2 0-15,-4 2-1 16,1 0 1-16,-5 0 0 16,2 2 0-16,2 1 2 15,-2 0 0-15,1 1 1 16,5-1 1-16,2-2-1 0,3 3 0 0,-8 0-1 15,5-2 0-15,-1 3-1 16,-9-4-1-16,7 1-1 16,-4 0 0-16,-1 1 1 15,5-2 0-15,-5 1 1 16,-3 3 0-16,-2-5 0 31,-2 1 0-31,1 4 0 16,3-5 0-16,-2 3 0 15,-2 0-1-15,9-3 0 0,-2 4 0 16,-3-4 0-16,4 0 1 16,-3 1 0-16,2-1 1 15,3 0-1-15,2 0-1 0,1 0 1 16,-1-3 1-16,3 1 2 16,-3-2 1-16,-4 0-1 15,2 1-2-15,1 0-1 16,0 5 0-16,11-2 1 15,4 1-1-15,1-2 1 16,6 1-2-16,-15 0-1 16,-2-5-1-16,2 5 1 15,-3-2 1-15,0-1-2 16,-5 0 0-16,-8 0-1 0,5 1 0 16,0 2 0-16,0 3 0 15,3-3 0-15,-7 2 0 16,-1-2 1-1,1 0 1-15,-4 2-1 16,-1-1 1-16,1-1 1 16,-4-1-2-16,-4 1 1 0,0 0 0 15,0 0-1-15,0 0 1 16,0 0 1-16,8 0 1 16,0 0 0-16,2 0-1 15,-5 0-1-15,-2 0-1 0,2 0 1 16,0 0-1-16,7 1 2 15,1 1 2-15,40 12-1 16,-41-14 1 0,-1 2-1-16,4-2 0 15,-1 8 0 1,2-2-1-16,-3-1 2 16,1 1 0-16,2-6 2 15,0 5 0-15,3-2 3 0,-1 3 4 0,-1 2 1 16,-1-3 1-16,8 5-2 15,-3-7-1-15,4 0-1 16,-1 2-1-16,-13-5-5 16,10 0 0-16,-5 0 1 15,2 3 3-15,-3-3 7 16,-5 3 2-16,-5-3 2 0,1 0 1 16,4 0 1-16,1 2-2 15,-5-2 0-15,-4-2 1 16,-2 4 2-16,-2-2 2 15,2-2 7-15,0 2-2 16,0 0-7-16,0 0-4 16,0 0-10-16,0-1-1 0,0 1 1 15,0 0 0-15,0 0 1 16,0 0-2-16,0 0-1 16,0 0-1-16,0 0-2 15,0 0-1-15,0 0-1 31,0 0-2-31,0 0-1 16,0 0-1-16,0 0 1 16,0 0 2-16,0 0-5 0,0-2-5 15,0 2-65-15,0-1-31 0,0-1-48 32,0 2-72-32</inkml:trace>
  </inkml:traceGroup>
</inkml:ink>
</file>

<file path=ppt/ink/ink6.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0T23:49:01.192"/>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26CEE51D-7C5D-4428-8A0A-4BB3C32EE16F}" emma:medium="tactile" emma:mode="ink">
          <msink:context xmlns:msink="http://schemas.microsoft.com/ink/2010/main" type="inkDrawing" rotatedBoundingBox="10431,9829 12137,9857 12136,9917 10430,9889" shapeName="Other"/>
        </emma:interpretation>
      </emma:emma>
    </inkml:annotationXML>
    <inkml:trace contextRef="#ctx0" brushRef="#br0">-1 18 114 0,'-1'2'68'0,"4"3"1"0,-3 0-22 16,0-5-6-16,0 0 0 15,0 0-7-15,0 0-1 0,0 0-10 31,0 0-5-31,0 0-2 16,11 3-3-16,7 2-1 0,36 8-2 16,-45-16-2-16,7 1 0 15,-1-1-1-15,5 0-2 16,-2 1-2-16,-5-3-1 0,6 5 0 16,-5-1 0-1,5-4 0-15,0 1 0 16,-6-4 0-16,5 3 0 0,-2 2-1 15,-2 3 0-15,3-2 1 16,1 2 0-16,-7 0 0 16,5-3-1-16,0 3 1 15,-3-2-1-15,4 2 0 16,-2 0 0 0,2 2 1-16,9-2 1 0,-4-3-1 15,0 8 1 1,-7-5 0-16,-6 3 0 15,-1 4 2-15,0-7 0 0,5 1 0 16,1 2 0-16,2-3-1 16,-2 4 1-16,2-3-2 15,-5 3 2-15,1 1-1 16,2 0 0-16,0-1 1 0,-1 3 0 16,0 1 0-16,-4-6 0 15,3-2 2-15,2 0 1 16,2 0 2-16,1 0 2 15,-2 3 3-15,1-3 2 0,3 3 2 32,0-3 0-32,8-1-2 15,-5 1-2-15,1-5-6 16,-4 2-3-16,-10-1-4 16,7 3-2-16,-3-1 0 15,-2 2 1-15,8 0 4 16,-1-5 2-16,7 3 2 15,4-1-1-15,-4 3-6 0,-1 0-2 16,-14-3-2-16,15 3-2 0,-6 0 2 16,4 5 0-16,7-5 0 15,-14 0 2-15,1-2 0 16,4 2 0-16,-5 0 3 16,2 2 1-16,1-2 6 15,-6-2 4-15,2 2 8 16,-3 0 3-16,-1 0-2 15,3 2-3-15,-1-2-7 16,0 0-4-16,3 1-4 0,-4-1-1 31,6-1-1-31,1 2 1 0,2-1 0 16,3 5 2-16,-4-1 2 16,-1-4 1-16,0 0 1 15,-4-2-3-15,-1-1-5 16,4 3-2-16,-7 0-8 15,8 0-6-15,-5 0-75 16,2-4-31-16</inkml:trace>
  </inkml:traceGroup>
</inkml:ink>
</file>

<file path=ppt/ink/ink7.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6:34:33.339"/>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2AC8C510-F829-4C18-944C-24FE03309722}" emma:medium="tactile" emma:mode="ink">
          <msink:context xmlns:msink="http://schemas.microsoft.com/ink/2010/main" type="inkDrawing" rotatedBoundingBox="6607,7260 6890,4511 9041,4732 8758,7481" hotPoints="9058,6052 7812,7298 6566,6052 7812,4806" semanticType="enclosure" shapeName="Circle"/>
        </emma:interpretation>
      </emma:emma>
    </inkml:annotationXML>
    <inkml:trace contextRef="#ctx0" brushRef="#br0">1149 17 1030 0,'-11'0'15'16,"-3"-2"-4"-16,2 2-3 0,-5 2-7 15,1 1-4-15,2 2 0 16,-9 0 2-16,3-1 4 16,-4 1 5-16,-10 0 3 15,-6 0 0-15,1 1-4 16,-8 1-3-16,12 2-3 15,8 7 0-15,5-3 4 0,3 1 0 16,-4-3 0-16,0 0-4 16,-3 2-1-16,-1-2 1 15,3 1-1-15,0-1 3 32,7 0-4-32,-1 2-2 0,-3 1-3 15,9 0-2-15,-4 2 0 16,8 0 2-16,-8 5 0 15,3-5-1-15,-3 3 0 16,-5-3-2-16,12 1-2 16,-4 4-1-16,-1-7-3 15,3 9 0-15,-8-4 3 16,-4 0 2-16,2 10 2 16,6-7-1-16,-1 0-2 0,1 4 2 0,1-4 3 15,-8-3 2 1,6 8 1-16,-7-3 0 15,7 5-5-15,-1 4 0 16,1-2-1-16,3 4-2 0,4-2 5 16,1 1 2-16,1 2 2 15,1 1 1 1,3 1 0-16,-4 4-1 16,3 1-2-16,-3-7 1 15,-2 2-2-15,2-4-1 0,1 1 1 16,3 0 3-16,-2 3 2 15,5 0 2-15,-5-2 0 0,-4 3-2 32,2 4-3-32,-7 0 0 0,9 5 0 15,2 2 2 1,1-1-2-16,-1 0-1 0,2-4-2 16,-3-2-3-16,3-6 1 15,1 1 0-15,1-1 4 0,4-1 3 16,0 1 4-16,-2-5 0 15,5 0-3 1,-3-1 0-16,4 9-4 16,1-9-2-16,-2-3 1 0,0 1 0 15,2-8 0-15,-3 6 0 0,5 3 1 32,-3 2-2-32,-1-2 2 0,3 5 3 15,2-9-1-15,8 2 2 16,6-2 1-16,0-4 1 15,6 7 2-15,-2-7 1 0,-11-6 0 16,12 6 0-16,-6-2-1 16,-2 0-1-1,9 4 0-15,-14-6 1 16,-1 1 1-16,1-3 6 16,0 1 4-16,-1-2 0 0,2-3-1 15,3 0-5-15,-1-3-1 16,3 2 1-16,4-3 1 15,-2-1 0-15,-3-1-1 16,5-1-1-16,-1 1 2 16,3-1 0-16,2-5-2 15,10 3-2-15,0-1-2 16,-1-2-3-16,2 1-3 0,-15 14-1 16,3-14 0-16,-5-1 0 0,3 3 3 31,8-11 0-31,-6 21 1 0,5-11 2 0,-5 7 1 15,-4-9 2-15,6-9 7 16,-5 9 3 0,-1-15 6-16,3 7 2 15,4 2-2 1,3-2 1-16,0-1 0 0,8-1 0 16,-6-3-1-16,6-3-1 0,1 0-7 15,-16-1-2-15,8-4-2 16,-15 2 0-16,-1 1 3 31,0-5 4-31,-3 3 4 16,6-2-1-16,-4-8 2 0,2 6-5 15,-6-11-4-15,4 1-1 16,-4-1-3-16,2 0 2 16,1-1 0-16,-2 2-1 15,-1 1 1-15,1 2 0 0,-7 0 4 16,1-1 4-16,0 0 8 15,-2 0 3-15,0 2-2 16,-1-1-4 0,-4 0-10-16,-1-3-5 0,0 7-3 15,1-8 0-15,-1 5 1 16,0-1 0-16,-1-5 0 16,3 6-2-16,-1-9 0 0,-3-1 1 0,-3-1 0 15,0-2-1-15,0 5-1 31,-1-2-2-31,1 16-2 16,-2-13 0-16,-4 1 0 0,6-3 0 16,-7-11 4-16,6 11 3 0,-4 7 2 31,-3-3-1-31,3 3-2 16,-1 1 0-16,-2 0 1 0,0 4 0 15,-5-3 2-15,2 0 0 16,0-5-3-16,-3 3-2 15,-1 1-4-15,-1 3-1 16,4-1 1-16,-1 0 1 16,-1-1 1-16,1 5-2 15,-2 1-3-15,1 0 1 0,5 0 2 16,-3-2 1-16,4 6 2 16,-3-1 0-16,2 2-1 15,-1 1 1-15,1-1-1 16,-1 3 0-16,-1 0 3 15,1 0-2-15,-2 7 3 16,0-4 0-16,1 2-4 16,2-3-2-16,1-2-4 15,-2 0-4-15,4 3 1 16,-4-4 3-16,-3 1 3 16,1 6 0-16,4-7-4 15,0 1-1-15,1-2 0 16,-1-7 0-16,-1 5 5 15,-2-5 1-15,-8 6 0 0,4-3-2 0,-7-1-2 32,3 3 1-32,5-1 2 15,-2 3 2-15,3 6 5 0,-3 0 2 0,0 3 0 16,0 1 0-16,0-2-3 31,0 2-2-31,5 4-3 16,-2 0-1-16,2-4 0 0,3 0-1 0,-5-3 1 15,-1 2 1-15,3 2 0 16,-3 1 0-16,1 1-1 16,0-1-2-16,-1 3-3 15,-4-4-1-15,1 2-3 16,-1 2-1-16,-1 0 0 16,0 0 3-16,-2-2 1 15,0-1 2-15,1 1-1 16,-3-1-5-1,6 1-17-15,-1 2-9 0,7-1-21 16,5 3-24-16,-2 1-116 16,6 0-131-16</inkml:trace>
  </inkml:traceGroup>
</inkml:ink>
</file>

<file path=ppt/ink/ink8.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6:34:35.159"/>
    </inkml:context>
    <inkml:brush xml:id="br0">
      <inkml:brushProperty name="width" value="0.07938" units="cm"/>
      <inkml:brushProperty name="height" value="0.07938" units="cm"/>
      <inkml:brushProperty name="color" value="#FF0000"/>
      <inkml:brushProperty name="fitToCurve" value="1"/>
    </inkml:brush>
  </inkml:definitions>
  <inkml:traceGroup>
    <inkml:annotationXML>
      <emma:emma xmlns:emma="http://www.w3.org/2003/04/emma" version="1.0">
        <emma:interpretation id="{B0A205C2-43FE-4380-B58A-D5D4337ACF14}" emma:medium="tactile" emma:mode="ink">
          <msink:context xmlns:msink="http://schemas.microsoft.com/ink/2010/main" type="inkDrawing" rotatedBoundingBox="4575,5051 11434,4399 11744,7660 4885,8312" hotPoints="12622,6356 8450,7826 4222,6526 8394,5056" semanticType="enclosure" shapeName="Ellipse">
            <msink:sourceLink direction="with" ref="{F250033B-4564-45C0-AB48-2D3679D7828B}"/>
          </msink:context>
        </emma:interpretation>
      </emma:emma>
    </inkml:annotationXML>
    <inkml:trace contextRef="#ctx0" brushRef="#br0">1469 112 17 0,'-5'-5'30'0,"-6"-6"3"15,-3 3 0-15,2-1 48 16,3 1 7-16,-7 0 12 16,3 0 3-16,-14-6-36 15,2 2-14-15,5 1-10 16,6 2-5-16,-13 7-13 0,-2-4-5 0,-15 7 0 15,-6 4 3 1,4-2 0-16,-2 10 2 16,7 0 4-16,-2 3-2 15,6 3-9-15,1 1-6 0,-4 1-12 16,0 0-2-16,2 0-3 31,1-1 2-31,5-1-4 0,2 9 0 16,8 2 3-1,-2-1-3-15,-10 9 1 16,4-5 1-16,-7 1-4 16,-4 6-1-16,4-2 3 0,-3 0 3 15,2 0 11-15,5-1 5 0,6 0 6 16,-4 1 0-16,9 3-3 16,-2 1 1-16,-3 1-2 15,8 6-2-15,0 0-4 16,1 2-2-16,9 5-5 15,-7-5 1-15,3 8-1 0,2-5 0 16,0 0-1-16,1 2-1 31,-3-3 1-31,-1 4 2 0,1-3 5 16,7 4 8-16,-4-1 10 16,9 4 6-16,-6 1 8 15,1 0-2-15,1 0-8 16,1-1-9-16,4-6-9 15,-7-2-3-15,7-4-2 16,-5-2 0-16,4 2-5 16,2 2 0-16,6 5-2 15,4 3 1-15,0 1 1 16,0 4 0-16,4-5 6 0,-1-3 2 16,3-2 6-16,4-6 1 0,-5-2-3 15,3 2-6-15,2-7-1 16,1 1-4-16,2-3 0 15</inkml:trace>
    <inkml:trace contextRef="#ctx0" brushRef="#br0" timeOffset="801.6234">232 2859 1281 0,'27'38'0'0,"-1"2"1"15,4 0 0-15,2 2 3 0,0-7 4 0,1-2 1 0,-1-4 4 0,8-2 0 16,0-2 0-16,-2-2 5 0,-6-1-2 0,-8-3-2 16,1-6 0-16,-5 1-7 0,4-4 2 0,1-2 2 0,-6 1-2 15,10-2 1-15,-4-3 0 0,1 4-1 16,6-4 1-16,-4-1-1 0,-1-5 1 0,4 1 2 16,2-1-1-16,2 2 5 0,8-2-1 0,5-1-1 15,9-3-1-15,7-4-4 16,-10-4-3-16,-3-2-4 0,-8-2-2 15,-4 4 0-15,8-2 1 16,-4-3 2-16,7-2 4 31,-2-7-1-31,3-6 4 16,8 2 2-16,-1-9-3 16,6 3 0-16,-6-1-7 15,-12 9 0-15,-6-8 3 0,-7 0 0 16,-3 1 4-16,-1-11 1 0,-3 8 0 15,2 4-2-15,-2-4 0 16,4 2-1-16,3-5-2 16,-2 4 0-16,-3-15-2 15,1 2 0-15,-3 1-2 16,4-7 4-16,0 10 2 16,-4-3 2-16,1-1 3 15,-7-1 1 1,-4 2 3-16,5-1 1 0,-8 1 3 0,-13 0 1 15,-2-5-4-15,1-1-2 32,-14-4-3-32,6-1-4 0,-7 1-3 15,-8-1-2-15,3 3-3 16,0 4-2-16,4 0 0 16,-1-2-2-16,2 3 2 15,-1-2 0-15,3-1 0 16,1 1 1-16,3-1 1 15,-1-1 2-15,0 10 1 16,0 1 2-16,-4 8 4 0,1 4 2 16,-2 3 4-16,-3 2 0 15,-2-3-5-15,1 1-1 0,-3-2-7 16,3 2-3-16,-1 2 0 16,0-6-1-16,1 2 3 15,-3-1 5-15,1 0 0 16,0 5 3-16,-4 1 1 15,9 2 1-15,-6 5-7 32,-9-2-3-32,-6 5-1 15,-11-4 0-15,1 6 4 0,7-2 3 16,5 0 1-16,5 1-1 16,0-3 1-16,6 5-2 0,1 0-2 15,2 2-4-15,6 1-6 16,1 4-7-16,6 4-23 15,-4 2-21-15,5 0-79 16,-1 1-62 0,1 0-191-16</inkml:trace>
    <inkml:trace contextRef="#ctx0" brushRef="#br0" timeOffset="3027.5741">1383 1306 171 0,'-5'0'147'0,"-14"-4"23"16,-5 1 7-16,-6 2-58 31,3-7-38-31,-5-3-52 0,-13-4-9 0,-7 1-12 16,-9 0-1-16,-3-1-2 31,10 2-1-31,2-9 2 0,-4 6 0 16,6-4 8-16,1 4-1 0,1 3 7 15,-4-3 3-15,-4 3 0 16,-5 7 6-16,-12-1-3 15,-2 1-5 1,-5 6-10-16,7-5-11 0,14 5-13 16,2 3 0-16,4-1 1 15,-3 3 1-15,-9 1 4 0,-5-6-1 16,-5 3 3-16,-1-3 5 0,6-1-5 16,3 1 3-16,9 0 0 15,3 0 0-15,0 0 8 16,6 3 3-16,-13-3 8 31,-11 3 1-31,-12-3 2 16,-3-5-5-16,6 5-7 15,7 2-1-15,11 0-7 0,2-2 0 16,4-5-2-16,1-3-4 16,1-2-1-16,-7 1 2 0,-8 7-2 15,3-1 3-15,-2 3-1 16,8 1 1-16,8 6 2 15,3-1 1-15,6-1 1 16,0 3 2-16,-9-6 3 16,-11 6-1-16,-16 0 1 15,-4-4-3-15,7 3-3 16,6-4-1 0,9 2 3-16,5-2 6 15,-4 2 6-15,5-2 7 0,-7 3 0 0,-8-1-3 16,-7 1-4-1,-7 1-4-15,3-3-6 16,8 9 0-16,6 2-4 16,2-1-4-16,8 2 3 15,-1-5-1-15,-23-3 1 16,2-2 0-16,-2 4-1 0,-5-5 0 16,25 1-4-1,7 4 1-15,-5-2-8 16,10 9-4-16,0 5-5 0,-3 1-2 15,-5 5 3-15,0-2 0 0,3 6 3 16,2 1 1-16,11 2-1 16,2 7 2-16,4 4 1 15,10 6 3-15,8 9 3 16,3-13-1 0,3 1-3-1,2-1-2-15,5-7-4 0,3 10-3 16,4-9 3-16,2-2 2 15,7 1 2-15,3-4 3 0,3 1 4 32,-2 0 0-32,8-3 9 0,7 0-2 15,4 0 2-15,7-1 1 0,6 1 1 16,1 0 7-16,8-6 2 16,0-4 1-16,-3 2 3 0,-4-9-2 15,-3 4 4-15,2-3 2 31,8-4 3-31,5-1 2 0,4-14-5 16,9 8-3 93,7-11-2-109,-1 0-2 0,1 3-2 0,-8-4-1 0,-10 0-3 0,-3 2 1 0,-2-9-2 16,5 4-1-16,10 9 0 0,6-4 0 0,8 6 2 31,-3-1 0-31,-8-3-1 0,-7 0 2 0,1 6 2 0,1-4 1 0,7 1 1 0,2 0-1 16,12 4-2-16,-2 0-3 0,-7 0-4 0,-3 4-3 16,-13-6-5-16,-1 0 4 0,7 1 1 15,6 2 5-15,9-3 9 0,-1-2 3 0,5-2 7 16,-6-1 1-16,-4 4-7 15,-6-3 1 1,9-1 0-16,2-5-4 16,10 1 2-16,7-1-5 0,-17 5-3 15,-1 0 0-15,-17 0-2 16,3-3-3 0,3-2-2-16,3 5 0 15,11 0-1-15,-6 3 2 0,-10 2 1 16,-5-10 0-16,-14 0 4 15,-6-4 0-15,4-2 7 16,2 6 2-16,1-3 2 0,4-3 2 16,7-4-4-1,3-4-1-15,-10 0-3 16,1-3-1-16,-15 0 0 0,-9-2-1 16,-1-3 0-16,-6 1-2 0,0-4-3 15,-1 1 0-15,1-4 1 16,4-1-2-16,0-1 0 15,2-2 0-15,1 6-3 32,-4-4 0-32,0 3 0 15,-3 1 0-15,9 0 3 16,0 0 0-16,6 1-1 0,0-2-2 16,-16 2 1-16,3-4 0 15,-11 4 3-15,-4 3 4 16,-7-2 7-16,-1 4 5 15,0-4 3-15,-2-3 1 16,3 2-5-16,-2 1-4 16,-4 2-4-16,6 2-1 0,-7 1-1 15,-2 0 2-15,2 5 4 16,-1 1-4-16,0 1-11 16,-3 2-14-16,-21 1-39 15,8 1-19-15,3 1-37 16,4-3-26-16,9 4-82 15,-11 2-112-15</inkml:trace>
  </inkml:traceGroup>
</inkml:ink>
</file>

<file path=ppt/ink/ink9.xml><?xml version="1.0" encoding="utf-8"?>
<inkml:ink xmlns:inkml="http://www.w3.org/2003/InkML">
  <inkml:definitions>
    <inkml:context xml:id="ctx0">
      <inkml:inkSource xml:id="inkSrc0">
        <inkml:traceFormat>
          <inkml:channel name="X" type="integer" max="27994" units="cm"/>
          <inkml:channel name="Y" type="integer" max="17496" units="cm"/>
          <inkml:channel name="F" type="integer" max="4095" units="dev"/>
          <inkml:channel name="T" type="integer" max="2.14748E9" units="dev"/>
        </inkml:traceFormat>
        <inkml:channelProperties>
          <inkml:channelProperty channel="X" name="resolution" value="1000.14288" units="1/cm"/>
          <inkml:channelProperty channel="Y" name="resolution" value="1000.34308" units="1/cm"/>
          <inkml:channelProperty channel="F" name="resolution" value="0" units="1/dev"/>
          <inkml:channelProperty channel="T" name="resolution" value="1" units="1/dev"/>
        </inkml:channelProperties>
      </inkml:inkSource>
      <inkml:timestamp xml:id="ts0" timeString="2022-02-21T06:34:42.398"/>
    </inkml:context>
    <inkml:brush xml:id="br0">
      <inkml:brushProperty name="width" value="0.07938" units="cm"/>
      <inkml:brushProperty name="height" value="0.07938" units="cm"/>
      <inkml:brushProperty name="color" value="#FF0000"/>
      <inkml:brushProperty name="fitToCurve" value="1"/>
    </inkml:brush>
    <inkml:context xml:id="ctx1">
      <inkml:inkSource xml:id="inkSrc0">
        <inkml:traceFormat>
          <inkml:channel name="X" type="integer" max="2160" units="cm"/>
          <inkml:channel name="Y" type="integer" max="1350" units="cm"/>
          <inkml:channel name="T" type="integer" max="2.14748E9" units="dev"/>
        </inkml:traceFormat>
        <inkml:channelProperties>
          <inkml:channelProperty channel="X" name="resolution" value="77.14286" units="1/cm"/>
          <inkml:channelProperty channel="Y" name="resolution" value="77.14286" units="1/cm"/>
          <inkml:channelProperty channel="T" name="resolution" value="1" units="1/dev"/>
        </inkml:channelProperties>
      </inkml:inkSource>
      <inkml:timestamp xml:id="ts1" timeString="2022-02-21T06:34:25.333"/>
    </inkml:context>
  </inkml:definitions>
  <inkml:traceGroup>
    <inkml:annotationXML>
      <emma:emma xmlns:emma="http://www.w3.org/2003/04/emma" version="1.0">
        <emma:interpretation id="{A55BE4B6-1A03-42CB-A094-7897741D45EA}" emma:medium="tactile" emma:mode="ink">
          <msink:context xmlns:msink="http://schemas.microsoft.com/ink/2010/main" type="writingRegion" rotatedBoundingBox="3821,3257 11415,3262 11412,8535 3818,8530"/>
        </emma:interpretation>
      </emma:emma>
    </inkml:annotationXML>
    <inkml:traceGroup>
      <inkml:annotationXML>
        <emma:emma xmlns:emma="http://www.w3.org/2003/04/emma" version="1.0">
          <emma:interpretation id="{285CA677-3572-4435-BA2E-B4ED57640C57}" emma:medium="tactile" emma:mode="ink">
            <msink:context xmlns:msink="http://schemas.microsoft.com/ink/2010/main" type="paragraph" rotatedBoundingBox="4465,3258 11415,3262 11414,4537 4464,4532" alignmentLevel="1"/>
          </emma:interpretation>
        </emma:emma>
      </inkml:annotationXML>
      <inkml:traceGroup>
        <inkml:annotationXML>
          <emma:emma xmlns:emma="http://www.w3.org/2003/04/emma" version="1.0">
            <emma:interpretation id="{F6480EDC-5728-4908-B42E-3D0CFB084B51}" emma:medium="tactile" emma:mode="ink">
              <msink:context xmlns:msink="http://schemas.microsoft.com/ink/2010/main" type="inkBullet" rotatedBoundingBox="4465,3372 5711,3373 5711,4352 4464,4351"/>
            </emma:interpretation>
          </emma:emma>
        </inkml:annotationXML>
        <inkml:trace contextRef="#ctx0" brushRef="#br0">289 15 75 0,'-2'-2'51'16,"-6"-3"14"-16,5 4 34 15,1-1 10-15,1 1 6 16,-1 1-9-16,1-2-54 15,-1 2-12-15,0-2-27 16,1 2-16-16,-1 0-14 16,1 0-7-16,-4 12 13 15,-5 23 9-15,-12 54 2 0,11-35 3 16,-2 10 0-16,-1 6 2 0,-4 5 4 16,2-4-1-16,0-2 4 15,-4 3 1-15,4-9 7 16,-3-2 7-16,-4-5 19 15,3-7 6-15,2-11 10 32,2-6 3-32,10-16-16 15,6-11-11-15,-2-5-39 0,9 0-25 0,-7-2-24 16,-2 1-7-16,2-1-3 16,3-30 6-16,26-60-4 15,-8 34-1-15,4-4 13 16,2 5 9-1,-9 6 19-15,2 2 11 0,-13 7 6 16,2-4 3-16,2 1 1 16,1-1-2-16,0-5 2 15,4 3 1-15,0 1-1 16,-1 4-1-16,-1 6-2 16,-1 7 0-16,-4 6-2 0,-1 8 0 15,0 6 1-15,-3 2 0 0,1 8 0 16,-1 0 1-16,0 0 5 31,-5 0 4-31,0 0 9 16,0 0 4-16,14 5-2 15,56 35-4-15,-33 0-3 0,3 6-1 0,9 14-3 32,-1 6 1-32,-2 5-4 15,-1-2-1-15,-17-4 2 16,3 1-1-16,-9-9-2 0,-6 0-2 0,-2-12-4 15,-4-5-4-15,-1-13-7 16,-2-10-4-16,-1-5-5 16,-4-8 7-16,-2 0 21 15,1-3 10-15,-2-2-9 16,1 1-20-16,0-2-145 16,0 0-34-16</inkml:trace>
        <inkml:trace contextRef="#ctx0" brushRef="#br0" timeOffset="485.1405">174 598 64 0,'2'-3'33'0,"-2"-2"-10"31,1-1-9-31,-1 4-10 16,0 0-2-16,0 1 0 16,0-1 1-16,0 1 3 0,0-1 2 15,13-4 15-15,4-4 9 16,50-39 18-16,-47 42 11 16,13 2 2-16,4-1-2 0,2 6-10 15,9 0-7-15,0 2 0 16,-5 6-1-16,-9 0-5 15,12-2-2-15,-26-1-11 16,4 0-7-16,-3-2-8 0,-19-2-5 31,6 1-1-31,-5-4-1 0,-3 1-10 16,0-1-48-16</inkml:trace>
        <inkml:trace contextRef="#ctx0" brushRef="#br0" timeOffset="923.2051">1156 523 363 0,'-7'5'234'0,"-2"1"-29"0,2 2-71 16,1 0-43-16,4 3-57 16,5 2-30-16,7 3-14 15,-2 3-3-15,10 7 9 16,-12-1 16-16,-1 10 3 16,4 3 1-16,-9 1-7 15,15 4-3-15,-12-2-6 16,3-4-1-16,2-7-3 15,-5-8-4-15,13-7-21 0,-8 4-89 0</inkml:trace>
      </inkml:traceGroup>
      <inkml:traceGroup>
        <inkml:annotationXML>
          <emma:emma xmlns:emma="http://www.w3.org/2003/04/emma" version="1.0">
            <emma:interpretation id="{15F4DD71-15E1-47F6-9643-B787178E4675}" emma:medium="tactile" emma:mode="ink">
              <msink:context xmlns:msink="http://schemas.microsoft.com/ink/2010/main" type="line" rotatedBoundingBox="7348,3260 11415,3262 11414,4537 7347,4534"/>
            </emma:interpretation>
          </emma:emma>
        </inkml:annotationXML>
        <inkml:traceGroup>
          <inkml:annotationXML>
            <emma:emma xmlns:emma="http://www.w3.org/2003/04/emma" version="1.0">
              <emma:interpretation id="{5061D100-5ADA-488E-B230-03048AD499FF}" emma:medium="tactile" emma:mode="ink">
                <msink:context xmlns:msink="http://schemas.microsoft.com/ink/2010/main" type="inkWord" rotatedBoundingBox="7348,3787 8718,3788 8717,4535 7347,4534"/>
              </emma:interpretation>
              <emma:one-of disjunction-type="recognition" id="oneOf0">
                <emma:interpretation id="interp0" emma:lang="" emma:confidence="1">
                  <emma:literal/>
                </emma:interpretation>
              </emma:one-of>
            </emma:emma>
          </inkml:annotationXML>
          <inkml:trace contextRef="#ctx0" brushRef="#br0" timeOffset="2213.5693">3147 598 48 0,'-16'16'36'15,"-19"17"17"-15,3 6 14 16,5-4 1-16,7 6-4 16,2 0-21-16,-3 2-29 15,5 2-22-15,-1 0-4 0,4-4-12 31,0-4-2-31,-1-1 1 0,3-7 1 16,5-2 6-16,1-3 4 16,3-16-10-16,1 0 3 15,1-6-4-15,0-4 4 16,0 0 15-16,0 1-1 16,0-1 8-16,8-17 0 0,30-62-1 15,-29 31 0-15,6-1 0 16,-3-6 0-16,0 5 0 15,4-3 0-15,-1 8 0 16,0 2 0-16,-2 0 1 16,2 5-1-16,3 1 1 15,0 2 4-15,1 8 10 0,0 2 4 16,1 8 3-16,-4 3-5 16,0 7-12-16,-8 4 0 15,-3 5 16 1,3-3 20-16,0 6 20 15,-8-3 3-15,0 0-9 0,0 0-16 16,8 14-18 0,45 48-5-16,-42-35-9 0,6 8-3 0,2 13-1 15,-3 8 0-15,8 6 0 16,-1 5 2-16,0 3 3 16,1-4 4-16,-5-8 17 15,2 0 10-15,-8-23 19 16,-2-3 0-16,0-5-19 15,-6-18-10 1,0-1-20-16,1-1-7 16,-6-7-5-16,0 3-8 0,0-3-40 15,0 0-38-15,0-2-100 16</inkml:trace>
          <inkml:trace contextRef="#ctx0" brushRef="#br0" timeOffset="2648.1665">3042 819 197 0,'0'0'122'0,"5"0"-24"16,-2 0-12-16,-3-1-44 15,0-1-10-15,13 1-6 16,20-4-3-16,39-8-5 15,-40 3-6-15,1-4-4 16,-2 3 0 0,-6-5 2-16,4 2-3 15,-2 1-2-15,-6 2-2 0,-2 8 3 16,-2-4 3-16,-7 6 2 16,2 1-2-16,0 0-60 15,-3 3-102-15</inkml:trace>
          <inkml:trace contextRef="#ctx0" brushRef="#br0" timeOffset="3337.337">3888 762 266 0,'-3'0'177'0,"6"0"-8"15,-4-2-25 1,-1 1-89-16,0-1-20 16,2 1-34-16,0-3-9 0,10-18-4 15,44-40 3 1,-44 38-2-16,2 3-2 0,-15 7-14 16,19 4-2-16,-3 10 5 15,-2 2 12-15,5 8 23 16,-14 6 9-16,1 9 7 15,-3 9-3-15,-11 9-3 0,9 4-2 32,-17 8-1-32,0-4-1 0,3-1-1 15,-8-3-2-15,10-9 1 16,-9-3 0-16,-2-11 3 16,4-7 4-16,-4-2 14 15,15-2 12-15,0-7 4 16,10-3-16-16,0-3-48 15,2-2-37-15,-2 1-24 0,0-1 5 16,0 1 27-16,14-1 22 16,20-1 12-16,38-3 3 0,-29 6 2 15,-7-7 5-15,-1 4 8 16,0-3 8-16,-8-2 21 16,1 0 5-1,-5 0 16 1,3 1 1-16,-5 1-10 15,-2 1-7-15,-2 2-17 0,-10 0-7 0,-6 3-4 16,1 0 4-16,-2 0-24 16,0-2-58-16,0 2-208 15</inkml:trace>
        </inkml:traceGroup>
        <inkml:traceGroup>
          <inkml:annotationXML>
            <emma:emma xmlns:emma="http://www.w3.org/2003/04/emma" version="1.0">
              <emma:interpretation id="{B9F28C21-F488-4861-A9CA-9A07D8317491}" emma:medium="tactile" emma:mode="ink">
                <msink:context xmlns:msink="http://schemas.microsoft.com/ink/2010/main" type="inkWord" rotatedBoundingBox="10198,3261 10808,3262 10807,4256 10197,4255"/>
              </emma:interpretation>
              <emma:one-of disjunction-type="recognition" id="oneOf1">
                <emma:interpretation id="interp1" emma:lang="" emma:confidence="1">
                  <emma:literal/>
                </emma:interpretation>
              </emma:one-of>
            </emma:emma>
          </inkml:annotationXML>
          <inkml:trace contextRef="#ctx0" brushRef="#br0" timeOffset="4577.6839">6009-111 178 0,'-2'1'145'0,"9"1"0"16,-18-2-1-16,-5 2-81 16,4-1-39-16,-8 6-41 31,10 5-10-31,5 9-3 0,-4 3 3 0,-1 14 9 15,1 7 3-15,-14 15 6 16,14 7 6 0,-9 7 26-16,6 4 13 0,4-8 26 15,-4 1 8 1,3-10-5-16,-4-4-1 16,-3-7-19-16,-1-7-9 15,7-8-19-15,-7-10-13 0,15-9-11 16,-1-3-10-16,-5-8-26 15,14-2-13-15,-12-3-20 16,1 0 3-16,5-2 24 0,0 1 18 16,0-1 25-16,6-4 2 15,6-18-2-15,37-49-2 16,-46 36-1-16,10-6 1 0,-2-2-5 16,-9-1 0-16,-2-8-1 31,-3-7 1-31,6-4 8 15,1 3 4-15,16 5 6 0,-11 9 6 16,-9 3 6-16,5 12 5 16,-8 10 13-16,11 6 6 0,-7 25 14 15,3-16-3-15,2 3-15 16,0 0-11-16,-1-6-17 16,0 11 0-16,6 3 6 15,-9 4 4-15,10 5 5 16,1 8-4-16,6 10-4 15,3 6-5-15,10 15-6 16,2 8 0-16,-6 2-1 16,12 0-2-16,-3 5 5 15,3-5 0-15,-5 8 2 16,-3-3 1-16,-8-8 0 16,-5 1 3-16,-5-11 3 15,-3-12 1-15,-1-6-1 16,-1-9-3-16,-9-11-1 15,0 1-1-15,-1-8-21 16,1-3-21-16,1 0-75 16,-1-1-57-16</inkml:trace>
          <inkml:trace contextRef="#ctx0" brushRef="#br0" timeOffset="5001.8919">5913 614 107 0,'0'-2'75'0,"7"-3"11"0,2 2 36 16,-2-2 16-16,15-1-19 16,-1 0-39-16,-1-4-33 15,4-3-15-15,-6 1-15 16,3 1-7-16,4-1-2 15,-7 4-2-15,2 2-4 16,-7-2 0-16,-5 2 3 16,-2-1 2-16,-2 3 9 0,-3 4 3 15,-1 0-2-15,0 0-13 0,0 0-93 16,0 0-115-16</inkml:trace>
        </inkml:traceGroup>
        <inkml:traceGroup>
          <inkml:annotationXML>
            <emma:emma xmlns:emma="http://www.w3.org/2003/04/emma" version="1.0">
              <emma:interpretation id="{9906146A-1B16-40FE-B655-EE675E9CF3E5}" emma:medium="tactile" emma:mode="ink">
                <msink:context xmlns:msink="http://schemas.microsoft.com/ink/2010/main" type="inkWord" rotatedBoundingBox="11027,3623 11415,3624 11414,4349 11026,4348"/>
              </emma:interpretation>
              <emma:one-of disjunction-type="recognition" id="oneOf2">
                <emma:interpretation id="interp2" emma:lang="" emma:confidence="0.5">
                  <emma:literal>3</emma:literal>
                </emma:interpretation>
                <emma:interpretation id="interp3" emma:lang="" emma:confidence="0">
                  <emma:literal>,</emma:literal>
                </emma:interpretation>
                <emma:interpretation id="interp4" emma:lang="" emma:confidence="0">
                  <emma:literal>B</emma:literal>
                </emma:interpretation>
                <emma:interpretation id="interp5" emma:lang="" emma:confidence="0">
                  <emma:literal>.</emma:literal>
                </emma:interpretation>
                <emma:interpretation id="interp6" emma:lang="" emma:confidence="0">
                  <emma:literal>T</emma:literal>
                </emma:interpretation>
              </emma:one-of>
            </emma:emma>
          </inkml:annotationXML>
          <inkml:trace contextRef="#ctx0" brushRef="#br0" timeOffset="5813.8113">6581 552 189 0,'-6'-4'146'0,"-4"0"11"15,7-4 10-15,0-2-92 16,6-6-38-16,3-8-64 0,4-1-17 16,3-10 2-16,2 1 6 15,8-1 9-15,-1 0 3 16,4 8 2-16,-1 5 1 0,-4 9 13 15,3 4 7-15,-5 13 8 16,0 6 12-16,-2 14 8 16,-2 6 0-16,-4 7 2 31,-6 6-4-31,-8-19-3 16,1-13 1-1,0 2-2-15,-9 33-1 0,-6-10-3 0,-1-5-2 0,9-20-2 16,1-3 0-1,-2-3 5-15,2-5 5 16,3 0-3-16,1 0-10 0,4 0-48 16,0 0-31-16,0 0-20 15,0 0 4-15,0-2 33 16,0 0 21-16,0 1 18 16,9-4 3-16,17-3 10 15,39-3 5-15,-41 14 6 16,0 3 6-1,-4 6 16-15,-2 0 8 0,-7 6 21 0,-1-1 7 16,-6 7 5-16,-4 0 1 0,-4 5 1 16,-6 1 4-16,-7 4 12 15,-6 4 9-15,-2 0 26 16,-4 0 9-16,-1-6-5 16,4-5-6-1,1-11-28 1,-1-3-18-16,4-8-30 0,-2 0-15 15,-3-5-34-15,10-2-19 0,-3 2-63 16,1-8-51-16,8 2-215 16</inkml:trace>
        </inkml:traceGroup>
      </inkml:traceGroup>
    </inkml:traceGroup>
    <inkml:traceGroup>
      <inkml:annotationXML>
        <emma:emma xmlns:emma="http://www.w3.org/2003/04/emma" version="1.0">
          <emma:interpretation id="{21C0CF05-4538-4999-A08B-889E93FA7FC5}" emma:medium="tactile" emma:mode="ink">
            <msink:context xmlns:msink="http://schemas.microsoft.com/ink/2010/main" type="paragraph" rotatedBoundingBox="4779,4006 9902,7221 8263,9831 3141,6617" alignmentLevel="1"/>
          </emma:interpretation>
        </emma:emma>
      </inkml:annotationXML>
      <inkml:traceGroup>
        <inkml:annotationXML>
          <emma:emma xmlns:emma="http://www.w3.org/2003/04/emma" version="1.0">
            <emma:interpretation id="{16174009-B54F-4196-8E40-A7EFFB8C3C9B}" emma:medium="tactile" emma:mode="ink">
              <msink:context xmlns:msink="http://schemas.microsoft.com/ink/2010/main" type="line" rotatedBoundingBox="4779,4006 9902,7221 8263,9831 3141,6617"/>
            </emma:interpretation>
          </emma:emma>
        </inkml:annotationXML>
        <inkml:traceGroup>
          <inkml:annotationXML>
            <emma:emma xmlns:emma="http://www.w3.org/2003/04/emma" version="1.0">
              <emma:interpretation id="{F250033B-4564-45C0-AB48-2D3679D7828B}" emma:medium="tactile" emma:mode="ink">
                <msink:context xmlns:msink="http://schemas.microsoft.com/ink/2010/main" type="inkWord" rotatedBoundingBox="4779,4006 6946,5366 5308,7976 3141,6617">
                  <msink:destinationLink direction="with" ref="{B0A205C2-43FE-4380-B58A-D5D4337ACF14}"/>
                </msink:context>
              </emma:interpretation>
              <emma:one-of disjunction-type="recognition" id="oneOf3">
                <emma:interpretation id="interp7" emma:lang="" emma:confidence="1">
                  <emma:literal/>
                </emma:interpretation>
              </emma:one-of>
            </emma:emma>
          </inkml:annotationXML>
          <inkml:trace contextRef="#ctx1" brushRef="#br0">1087 1148 0,'0'-20'63,"-21"20"-32,0 0-15,1 0-1,-22 0-15,1-21 16,20 21-16,1 0 15,-21 0-15,-1-20 16,1 20-16,-42 0 16,42 0-16,20 0 15,-20 0 1,0 0-16,20 0 0,-20 0 16,0 0-1,20 0-15,0 0 0,1 0 16,-1 0-16,-20 0 0,20 0 15,0 20 1,1-20-16,-1 0 16,0 21-16,1-1 0,-22 1 15,22 0 1,-22-21-16,22 41 16,-22-41-16,22 41 15,-1-20-15,1 0 16,20-1-16,-42 1 15,22 0-15,-22-1 16,22 1-16,-1 20 16,0 1-16,1-1 15,-22 0-15,22-20 16,-1 20-16,-20 0 16,20 1-16,0-22 15,1 1-15,20 0 16,-21 20-16,1-20 15,-1 20-15,21-20 16,-21 20 0,1-20-16,20-1 15,-21 21-15,21-20 0,0 0 16,-21 20-16,1 0 16,20-20-16,0 20 15,0 1 1,-21-1-16,21 0 15,0 1-15,-21 19 16,21-19-16,0-22 16,0 42-16,-20-20 15,20-1-15,0 21 16,0-21-16,0 1 16,0-1-1,0 0-15,-21 0 16,21 1-16,0-1 15,0 0-15,0-20 0,0 20 0,0 1 16,0-1 0,0 0-16,0 21 15,0-21-15,0 1 16,21 40 0,-1-40-16,1-22 15,0 22-15,20 20 16,21-21-16,-41 0 15,20 0-15,-21 1 16,1-22-16,20 1 16,-41 0-16,21-1 15,0-20-15,-1 21 0,-20 0 16,21-21-16,0 20 16,20-20-16,0 21 15,21 0-15,21-1 0,-42 1 16,21 20-1,-21 1-15,21-42 16,-41 0 0,20 20-16,1-20 15,-1 21-15,-20-21 16,20 0-16,0 0 16,0 0-16,-20 0 15,0 0-15,20 0 16,-20 0-16,-1 0 0,22 0 15,-22 0 1,22 0-16,-22 0 16,1 0-16,0 0 15,-1 0-15,1 0 16,0 0-16,20-41 16,0 20-1,0 21-15,-20-21 0,0 21 16,-1-20-1,1-1 1,0 0-16,-1 1 0,22-1 0,-22 21 16,22-21-1,-22-20-15,1 41 16,0-21-16,20-20 16,-41 20-1,20 1-15,1-1 0,0 0 16,-21 1-1,20-1-15,-20 0 16,21-20-16,-21 0 0,21 0 0,-21-1 31,20 1-31,1 0 0,-21-1 16,21 1-16,-21 20 16,20 1-16,-20-22 0,21 22 15,-21-1 1,21-20-16,-21 20 15,0 1 1,0-22-16,0 22 16,0-22-1,0 1-15,20 0 16,-20-21-16,0 20 16,0-19-1,21 19-15,-21-40 16,0 40-16,0-20 0,0 21 0,0-21 15,0 21-15,0 0 16,0-1-16,0 1 16,0 20-1,0 1-15,0-1 16,0 0-16,0 1 31,0-1-31,0 0 16,0 1-16,0-22 15,0 22-15,0-22 16,0 22-16,0-1 16,0 1-1,0-1-15,0 0 0,0 1 16,0-1 0,0 0 15,0 1-31,0-22 0,0 22 15,0-22-15,0 1 16,0 20 15,0 1-31,0-1 16,0 0-16,0-20 16,-21 41-1,21-20-15,-20 20 31,20-21-31,-21 0 16,21 1-16,-21-22 0,1 22 16,-1 20-1,21-42-15,-21 22 16,1-1-16,-1 21 16,21-21-16,-21 21 15,21-20 1,-20 20-16,-1-21 0,0 21 31,1 0-31,-21-21 16,20 1-16,0-1 15,-20 21 1,41-21 0,-21 21-16,1 0 15,-1-20 1,0-1 15</inkml:trace>
        </inkml:traceGroup>
        <inkml:traceGroup>
          <inkml:annotationXML>
            <emma:emma xmlns:emma="http://www.w3.org/2003/04/emma" version="1.0">
              <emma:interpretation id="{8ECB8E11-5868-4B50-8962-1D7F05753FC9}" emma:medium="tactile" emma:mode="ink">
                <msink:context xmlns:msink="http://schemas.microsoft.com/ink/2010/main" type="inkWord" rotatedBoundingBox="8651,7574 9389,8037 8985,8682 8246,8218"/>
              </emma:interpretation>
              <emma:one-of disjunction-type="recognition" id="oneOf4">
                <emma:interpretation id="interp8" emma:lang="" emma:confidence="0.5">
                  <emma:literal>B</emma:literal>
                </emma:interpretation>
                <emma:interpretation id="interp9" emma:lang="" emma:confidence="0">
                  <emma:literal>M</emma:literal>
                </emma:interpretation>
                <emma:interpretation id="interp10" emma:lang="" emma:confidence="0">
                  <emma:literal>D</emma:literal>
                </emma:interpretation>
                <emma:interpretation id="interp11" emma:lang="" emma:confidence="0">
                  <emma:literal>,</emma:literal>
                </emma:interpretation>
                <emma:interpretation id="interp12" emma:lang="" emma:confidence="0">
                  <emma:literal>.</emma:literal>
                </emma:interpretation>
              </emma:one-of>
            </emma:emma>
          </inkml:annotationXML>
          <inkml:trace contextRef="#ctx0" brushRef="#br0" timeOffset="11789.0096">4087 4403 22 0,'-4'-3'31'0,"-3"0"1"16,1 1-2-16,4 0-6 15,1 1-19-15,-1-1-3 0,2 2 3 16,0 0 2-16,0 0 15 15,10 26 9-15,20 44 10 16,-21-42-1-16,-1 8-10 16,5-3-8-16,-3 4-15 15,4 6-2-15,-1 6 3 16,-2 2 8 0,2 0 24-16,-4-5 9 0,2-6 8 15,2-8 1-15,-3-11-14 16,-1-7-7-16,-7-8-7 15,-1 1 0-15,-1-6 4 16,0-1 5-16,0 0 12 16,-1 0-3-16,-1 0-14 15,2-1-10-15,0-1-24 16,0 1-8-16,0-1-4 16,0-12 1-16,0-1 7 15,2-44 3-15,-7 35 3 16,-1 2 0-16,-1 1-2 0,1 1 0 15,-2 4-1-15,0 0 1 16,0 3 1-16,2 2 0 0,1-8 1 16,-3 1-2-16,3-1 0 15,-1-2 0-15,-2 4-2 16,1-2 2-16,-1-2-4 31,2-1-1-31,3-2-2 16,0 0-2-16,1-2 1 0,-1 1 1 15,3-4 1-15,0-1 2 16,0 1 3-16,0 2 1 0,0 5 7 16,3 4 5-16,-3 1 6 15,3 9-1-15,-3-3-12 16,2 0-5-16,3 4-11 16,-1-4 0-1,4 5 3-15,-1-2 4 16,1 1 6-16,3 6 5 0,6 2 2 0,1 3-2 31,6-1-3-31,0 3-1 0,0 4 2 16,-2 1 5-16,-4 5 9 0,-1-2 5 15,-3 2 4 1,-1-2-2-16,0 5-9 16,-2 2-6-16,2-2-5 15,1 2-2-15,-3-7 4 16,0 4 2-16,-4-4 8 15,-6 2 4-15,1 0 2 16,-7-5 1-16,-1 4-6 0,-4 1-5 16,-10 3-3-16,2 3-3 15,-6 0 2-15,0 1 0 0,4-3 0 16,2-2 0-16,0-4-2 16,3-9-1-16,5 1 2 15,-3 1 2-15,4-4 5 31,1 5 1-31,0-13 1 0,3 3-3 0,5-7-9 16,2 7-7-16,-2 2-17 16,0 0-10-16,0 0-9 15,0 0-2 1,0-1 3-16,0-1 5 0,0 1 8 16,0-1 3-1,0 0 6-15,1 1 3 16,10-2 4-16,5-4 1 15,38-15 2-15,-38 14 0 0,3 3-3 16,2 0-1-16,0 4-3 16,0 1 0-16,4 0 1 0,-1 3 0 15,5 0 4 1,3 2 1-16,-5 11 2 16,1-10 0-16,-2 4 0 15,-9-5 1-15,2-5 1 0,-4 0 3 16,-4 11 12-16,5 5 3 15,-7 3 7-15,3 8 0 16,-3-3-5 0,-2 0-3-16,-1 1-4 0,-1 2-2 15,-4 5 5 1,-1 0 4-16,-1 0 6 0,-7-3 1 16,-2-6 0-16,-3 5-2 15,-4-3 1-15,-7-1 0 0,2-7 1 16,-5 4 2-16,0-11 1 15,3 2 5 1,-10 0 7-16,-3-8 2 0,-2 3 6 16,-3-6 0-16,4-1 3 15,6-3-1-15,0-3-2 16,5-4-4-16,3 2-15 16,0-1-6-16,8-2-16 0,2 3-8 31,5 1-19-31,1 1-17 0,6 6-59 15,4-5-81-15</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33302DA-2C6F-4F18-BDA6-EB66E3AB3A5F}" type="datetimeFigureOut">
              <a:rPr lang="en-US" smtClean="0"/>
              <a:t>2/19/2023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052D6AF-DC70-46A7-8ECC-A419D0F92262}" type="slidenum">
              <a:rPr lang="en-US" smtClean="0"/>
              <a:t>‹#›</a:t>
            </a:fld>
            <a:endParaRPr lang="en-US"/>
          </a:p>
        </p:txBody>
      </p:sp>
    </p:spTree>
    <p:extLst>
      <p:ext uri="{BB962C8B-B14F-4D97-AF65-F5344CB8AC3E}">
        <p14:creationId xmlns:p14="http://schemas.microsoft.com/office/powerpoint/2010/main" val="200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52D6AF-DC70-46A7-8ECC-A419D0F92262}" type="slidenum">
              <a:rPr lang="en-US" smtClean="0"/>
              <a:t>5</a:t>
            </a:fld>
            <a:endParaRPr lang="en-US"/>
          </a:p>
        </p:txBody>
      </p:sp>
    </p:spTree>
    <p:extLst>
      <p:ext uri="{BB962C8B-B14F-4D97-AF65-F5344CB8AC3E}">
        <p14:creationId xmlns:p14="http://schemas.microsoft.com/office/powerpoint/2010/main" val="290938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52D6AF-DC70-46A7-8ECC-A419D0F92262}" type="slidenum">
              <a:rPr lang="en-US" smtClean="0"/>
              <a:t>6</a:t>
            </a:fld>
            <a:endParaRPr lang="en-US"/>
          </a:p>
        </p:txBody>
      </p:sp>
    </p:spTree>
    <p:extLst>
      <p:ext uri="{BB962C8B-B14F-4D97-AF65-F5344CB8AC3E}">
        <p14:creationId xmlns:p14="http://schemas.microsoft.com/office/powerpoint/2010/main" val="2400587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Pada </a:t>
            </a:r>
            <a:r>
              <a:rPr lang="en-US" dirty="0" err="1"/>
              <a:t>teorema</a:t>
            </a:r>
            <a:r>
              <a:rPr lang="en-US" dirty="0"/>
              <a:t> Bayes </a:t>
            </a:r>
            <a:r>
              <a:rPr lang="id-ID" dirty="0"/>
              <a:t>aturan eliminasi</a:t>
            </a:r>
            <a:r>
              <a:rPr lang="en-US" dirty="0"/>
              <a:t> </a:t>
            </a:r>
            <a:r>
              <a:rPr lang="en-US" dirty="0" err="1"/>
              <a:t>digunakan</a:t>
            </a:r>
            <a:r>
              <a:rPr lang="en-US" dirty="0"/>
              <a:t> </a:t>
            </a:r>
            <a:r>
              <a:rPr lang="en-US" dirty="0" err="1"/>
              <a:t>untuk</a:t>
            </a:r>
            <a:r>
              <a:rPr lang="en-US" dirty="0"/>
              <a:t> </a:t>
            </a:r>
            <a:r>
              <a:rPr lang="id-ID" dirty="0"/>
              <a:t>mempertimbangkan masalah menemukan probabilitas bersyarat P (Bi | A)</a:t>
            </a:r>
            <a:endParaRPr lang="en-ID" dirty="0"/>
          </a:p>
          <a:p>
            <a:endParaRPr lang="en-ID" dirty="0"/>
          </a:p>
        </p:txBody>
      </p:sp>
      <p:sp>
        <p:nvSpPr>
          <p:cNvPr id="4" name="Slide Number Placeholder 3"/>
          <p:cNvSpPr>
            <a:spLocks noGrp="1"/>
          </p:cNvSpPr>
          <p:nvPr>
            <p:ph type="sldNum" sz="quarter" idx="5"/>
          </p:nvPr>
        </p:nvSpPr>
        <p:spPr/>
        <p:txBody>
          <a:bodyPr/>
          <a:lstStyle/>
          <a:p>
            <a:fld id="{6F446E45-D8B6-481E-8935-94B54417E6B6}" type="slidenum">
              <a:rPr lang="en-ID" smtClean="0"/>
              <a:t>24</a:t>
            </a:fld>
            <a:endParaRPr lang="en-ID"/>
          </a:p>
        </p:txBody>
      </p:sp>
    </p:spTree>
    <p:extLst>
      <p:ext uri="{BB962C8B-B14F-4D97-AF65-F5344CB8AC3E}">
        <p14:creationId xmlns:p14="http://schemas.microsoft.com/office/powerpoint/2010/main" val="3502632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CB9D6D43-7E9F-493B-ADD1-4FAF53260AF7}" type="datetime1">
              <a:rPr lang="en-US" smtClean="0"/>
              <a:t>2/19/2023</a:t>
            </a:fld>
            <a:endParaRPr lang="en-US"/>
          </a:p>
        </p:txBody>
      </p:sp>
      <p:sp>
        <p:nvSpPr>
          <p:cNvPr id="17" name="Footer Placeholder 16"/>
          <p:cNvSpPr>
            <a:spLocks noGrp="1"/>
          </p:cNvSpPr>
          <p:nvPr>
            <p:ph type="ftr" sz="quarter" idx="11"/>
          </p:nvPr>
        </p:nvSpPr>
        <p:spPr>
          <a:xfrm>
            <a:off x="2898648" y="6355080"/>
            <a:ext cx="3474720" cy="365760"/>
          </a:xfrm>
        </p:spPr>
        <p:txBody>
          <a:bodyPr/>
          <a:lstStyle/>
          <a:p>
            <a:r>
              <a:rPr lang="en-US" smtClean="0"/>
              <a:t>TM 01 PROBABILITAS</a:t>
            </a:r>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C5030D5B-B4DF-4E49-9141-F3335EEEB887}"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01F39A3-9E3E-4FC2-B502-6C86D2D108A4}" type="datetime1">
              <a:rPr lang="en-US" smtClean="0"/>
              <a:t>2/19/2023</a:t>
            </a:fld>
            <a:endParaRPr lang="en-US"/>
          </a:p>
        </p:txBody>
      </p:sp>
      <p:sp>
        <p:nvSpPr>
          <p:cNvPr id="5" name="Footer Placeholder 4"/>
          <p:cNvSpPr>
            <a:spLocks noGrp="1"/>
          </p:cNvSpPr>
          <p:nvPr>
            <p:ph type="ftr" sz="quarter" idx="11"/>
          </p:nvPr>
        </p:nvSpPr>
        <p:spPr/>
        <p:txBody>
          <a:bodyPr/>
          <a:lstStyle/>
          <a:p>
            <a:r>
              <a:rPr lang="en-US" smtClean="0"/>
              <a:t>TM 01 PROBABILITAS</a:t>
            </a:r>
            <a:endParaRPr lang="en-US"/>
          </a:p>
        </p:txBody>
      </p:sp>
      <p:sp>
        <p:nvSpPr>
          <p:cNvPr id="6" name="Slide Number Placeholder 5"/>
          <p:cNvSpPr>
            <a:spLocks noGrp="1"/>
          </p:cNvSpPr>
          <p:nvPr>
            <p:ph type="sldNum" sz="quarter" idx="12"/>
          </p:nvPr>
        </p:nvSpPr>
        <p:spPr/>
        <p:txBody>
          <a:bodyPr/>
          <a:lstStyle/>
          <a:p>
            <a:fld id="{C5030D5B-B4DF-4E49-9141-F3335EEEB88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7EFADBF-D549-4938-A8BD-F7D4A027A671}" type="datetime1">
              <a:rPr lang="en-US" smtClean="0"/>
              <a:t>2/19/2023</a:t>
            </a:fld>
            <a:endParaRPr lang="en-US"/>
          </a:p>
        </p:txBody>
      </p:sp>
      <p:sp>
        <p:nvSpPr>
          <p:cNvPr id="5" name="Footer Placeholder 4"/>
          <p:cNvSpPr>
            <a:spLocks noGrp="1"/>
          </p:cNvSpPr>
          <p:nvPr>
            <p:ph type="ftr" sz="quarter" idx="11"/>
          </p:nvPr>
        </p:nvSpPr>
        <p:spPr/>
        <p:txBody>
          <a:bodyPr/>
          <a:lstStyle/>
          <a:p>
            <a:r>
              <a:rPr lang="en-US" smtClean="0"/>
              <a:t>TM 01 PROBABILITAS</a:t>
            </a:r>
            <a:endParaRPr lang="en-US"/>
          </a:p>
        </p:txBody>
      </p:sp>
      <p:sp>
        <p:nvSpPr>
          <p:cNvPr id="6" name="Slide Number Placeholder 5"/>
          <p:cNvSpPr>
            <a:spLocks noGrp="1"/>
          </p:cNvSpPr>
          <p:nvPr>
            <p:ph type="sldNum" sz="quarter" idx="12"/>
          </p:nvPr>
        </p:nvSpPr>
        <p:spPr/>
        <p:txBody>
          <a:bodyPr/>
          <a:lstStyle/>
          <a:p>
            <a:fld id="{C5030D5B-B4DF-4E49-9141-F3335EEEB887}"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E933-CC46-4544-B1AA-D9ED1002361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id-ID"/>
          </a:p>
        </p:txBody>
      </p:sp>
      <p:sp>
        <p:nvSpPr>
          <p:cNvPr id="3" name="Subtitle 2">
            <a:extLst>
              <a:ext uri="{FF2B5EF4-FFF2-40B4-BE49-F238E27FC236}">
                <a16:creationId xmlns:a16="http://schemas.microsoft.com/office/drawing/2014/main" id="{DE9464B0-1021-46A1-BA56-66541609F06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1AD58BF2-0AC4-4D8F-A954-5B16C0E2C11F}"/>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313AD264-75C1-4365-BEBB-0DF6CE5F1F05}"/>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001454D3-95CE-4F4C-AC5F-184BB918D784}"/>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3163386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5073-D489-4067-AF6F-2A3FF37202E1}"/>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EF00E972-5881-400E-BD23-49E7BC8312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18FEA3E4-CDD7-4278-8036-664F254BEC65}"/>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28B9FD63-AF22-45B4-9E18-6D4E05B61DD2}"/>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43DEE922-A105-4739-8CA2-98FBD6053E83}"/>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733693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1617-1B9F-4ED2-BA31-3319131E951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08CAB29C-1CC4-4274-875E-F67FA02109E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82DDCB-5CF4-41D4-8C09-93BB094ECAD5}"/>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15D456FD-3FE0-4BE8-9E32-7C162FF30060}"/>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FBAD0EB8-8E41-4DEC-BD83-8F07AA374E3D}"/>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684116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66B4-C40B-44B2-9F7F-5C54429148F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CC4C6D81-9600-4B20-976F-353932B4112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93D29690-E8E6-488E-8E8A-BDCD19B7232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42A52002-FE69-4F31-86F2-17F7A7397BF7}"/>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1921B0AD-9F9A-41DD-B4D9-B7E250F4F485}"/>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445EA121-A7F4-4EA4-ADED-A964C677719B}"/>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66274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7B45-B28E-4342-8A37-5BFC31E6EFA6}"/>
              </a:ext>
            </a:extLst>
          </p:cNvPr>
          <p:cNvSpPr>
            <a:spLocks noGrp="1"/>
          </p:cNvSpPr>
          <p:nvPr>
            <p:ph type="title"/>
          </p:nvPr>
        </p:nvSpPr>
        <p:spPr>
          <a:xfrm>
            <a:off x="629841" y="365126"/>
            <a:ext cx="78867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AE2688B4-2288-4728-A9BE-35319CBB192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8F0589A-1622-473F-AA8A-A258A38C0AC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F125F73D-3587-4084-AC44-6B814B431A1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C81E2A2-DDF5-4E4C-8DA7-B4E4684E907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2C799713-1013-411F-86F6-C10CB17DCDB1}"/>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8" name="Footer Placeholder 7">
            <a:extLst>
              <a:ext uri="{FF2B5EF4-FFF2-40B4-BE49-F238E27FC236}">
                <a16:creationId xmlns:a16="http://schemas.microsoft.com/office/drawing/2014/main" id="{FA44E5DE-17FF-4CB8-ACF9-F5C79FC73AC8}"/>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9" name="Slide Number Placeholder 8">
            <a:extLst>
              <a:ext uri="{FF2B5EF4-FFF2-40B4-BE49-F238E27FC236}">
                <a16:creationId xmlns:a16="http://schemas.microsoft.com/office/drawing/2014/main" id="{F7CCAB51-41C6-4127-83AF-77EFD8F9AEA2}"/>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4177318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8E69-23AD-47F3-9F1B-C9CAD1CB2715}"/>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91EBF499-6EBD-4B5C-BB0F-FA883C9D7BAD}"/>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4" name="Footer Placeholder 3">
            <a:extLst>
              <a:ext uri="{FF2B5EF4-FFF2-40B4-BE49-F238E27FC236}">
                <a16:creationId xmlns:a16="http://schemas.microsoft.com/office/drawing/2014/main" id="{76868B55-2F06-4599-AE19-D9F160C0BA35}"/>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5" name="Slide Number Placeholder 4">
            <a:extLst>
              <a:ext uri="{FF2B5EF4-FFF2-40B4-BE49-F238E27FC236}">
                <a16:creationId xmlns:a16="http://schemas.microsoft.com/office/drawing/2014/main" id="{A9741634-10CB-4A40-8A97-7421D5D920F2}"/>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359239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A1A3FE-8516-4C54-BAC7-F44C0272B5D6}"/>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3" name="Footer Placeholder 2">
            <a:extLst>
              <a:ext uri="{FF2B5EF4-FFF2-40B4-BE49-F238E27FC236}">
                <a16:creationId xmlns:a16="http://schemas.microsoft.com/office/drawing/2014/main" id="{661C53AB-B044-4429-BEAB-4C172F808DDD}"/>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4" name="Slide Number Placeholder 3">
            <a:extLst>
              <a:ext uri="{FF2B5EF4-FFF2-40B4-BE49-F238E27FC236}">
                <a16:creationId xmlns:a16="http://schemas.microsoft.com/office/drawing/2014/main" id="{25B17F5B-4414-49C2-8D9B-A6953715B61C}"/>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737734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B71C-ED2F-4625-8FAB-A896B1DCF55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15FD5361-0568-4925-9D12-22EEEB205DB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CFFCE529-7F7F-4032-B335-3313A97646B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2FBB2F-A2D4-494C-A6DD-D7879C8A66F0}"/>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1F8C3832-97D3-4DB6-9AA8-733E97ECB620}"/>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3BC6D030-5502-415C-BC46-3F199378426B}"/>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419389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887D79B4-286B-4C51-91BC-062BF1A80431}" type="datetime1">
              <a:rPr lang="en-US" smtClean="0"/>
              <a:t>2/19/2023</a:t>
            </a:fld>
            <a:endParaRPr lang="en-US"/>
          </a:p>
        </p:txBody>
      </p:sp>
      <p:sp>
        <p:nvSpPr>
          <p:cNvPr id="5" name="Footer Placeholder 4"/>
          <p:cNvSpPr>
            <a:spLocks noGrp="1"/>
          </p:cNvSpPr>
          <p:nvPr>
            <p:ph type="ftr" sz="quarter" idx="11"/>
          </p:nvPr>
        </p:nvSpPr>
        <p:spPr/>
        <p:txBody>
          <a:bodyPr/>
          <a:lstStyle/>
          <a:p>
            <a:r>
              <a:rPr lang="en-US" smtClean="0"/>
              <a:t>TM 01 PROBABILITAS</a:t>
            </a:r>
            <a:endParaRPr lang="en-US"/>
          </a:p>
        </p:txBody>
      </p:sp>
      <p:sp>
        <p:nvSpPr>
          <p:cNvPr id="6" name="Slide Number Placeholder 5"/>
          <p:cNvSpPr>
            <a:spLocks noGrp="1"/>
          </p:cNvSpPr>
          <p:nvPr>
            <p:ph type="sldNum" sz="quarter" idx="12"/>
          </p:nvPr>
        </p:nvSpPr>
        <p:spPr/>
        <p:txBody>
          <a:bodyPr/>
          <a:lstStyle/>
          <a:p>
            <a:fld id="{C5030D5B-B4DF-4E49-9141-F3335EEEB887}"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8EB6A-971B-4993-B1D5-2682E4FB6CB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CE3A3CEA-5A64-42D8-99A7-FA198B0C725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d-ID"/>
          </a:p>
        </p:txBody>
      </p:sp>
      <p:sp>
        <p:nvSpPr>
          <p:cNvPr id="4" name="Text Placeholder 3">
            <a:extLst>
              <a:ext uri="{FF2B5EF4-FFF2-40B4-BE49-F238E27FC236}">
                <a16:creationId xmlns:a16="http://schemas.microsoft.com/office/drawing/2014/main" id="{D8E16FB6-E69E-461A-A4F7-A92E515CB73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B42A64D-DB7B-44A7-9A4C-4BC99FB74409}"/>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A1852AAC-6D0D-4AF1-9DC4-DF34ACCE7768}"/>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FCEF11D0-AEA5-4DE6-A26C-D942587C3A56}"/>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178728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A445-79A2-4741-97C6-4A380538DCEF}"/>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6BD53B26-4A42-4005-B5D6-C8C645B110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BF47124-D61A-491D-8A91-B4D304239922}"/>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0836B0B9-CD7D-4182-8E8B-6B2DFA150E4C}"/>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D292C9F7-4958-4E0C-AD11-F4210397E600}"/>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925421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34DF7-D7F9-431B-B06B-B57510156DC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131FC462-1AE1-4CF3-8DD2-680C30095E4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33D46066-8FAE-4551-85B9-F2AEDF3A3B01}"/>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9FA67AE7-4EF3-4338-ABE0-1B18DF67DC9C}"/>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BB7AAE3B-AB4F-4B0F-97F3-8C3745A77B00}"/>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364919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E933-CC46-4544-B1AA-D9ED1002361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id-ID"/>
          </a:p>
        </p:txBody>
      </p:sp>
      <p:sp>
        <p:nvSpPr>
          <p:cNvPr id="3" name="Subtitle 2">
            <a:extLst>
              <a:ext uri="{FF2B5EF4-FFF2-40B4-BE49-F238E27FC236}">
                <a16:creationId xmlns:a16="http://schemas.microsoft.com/office/drawing/2014/main" id="{DE9464B0-1021-46A1-BA56-66541609F06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1AD58BF2-0AC4-4D8F-A954-5B16C0E2C11F}"/>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313AD264-75C1-4365-BEBB-0DF6CE5F1F05}"/>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001454D3-95CE-4F4C-AC5F-184BB918D784}"/>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278252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5073-D489-4067-AF6F-2A3FF37202E1}"/>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EF00E972-5881-400E-BD23-49E7BC8312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18FEA3E4-CDD7-4278-8036-664F254BEC65}"/>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28B9FD63-AF22-45B4-9E18-6D4E05B61DD2}"/>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43DEE922-A105-4739-8CA2-98FBD6053E83}"/>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076436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1617-1B9F-4ED2-BA31-3319131E951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08CAB29C-1CC4-4274-875E-F67FA02109E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82DDCB-5CF4-41D4-8C09-93BB094ECAD5}"/>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15D456FD-3FE0-4BE8-9E32-7C162FF30060}"/>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FBAD0EB8-8E41-4DEC-BD83-8F07AA374E3D}"/>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9127149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66B4-C40B-44B2-9F7F-5C54429148F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CC4C6D81-9600-4B20-976F-353932B4112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93D29690-E8E6-488E-8E8A-BDCD19B7232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42A52002-FE69-4F31-86F2-17F7A7397BF7}"/>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1921B0AD-9F9A-41DD-B4D9-B7E250F4F485}"/>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445EA121-A7F4-4EA4-ADED-A964C677719B}"/>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847201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7B45-B28E-4342-8A37-5BFC31E6EFA6}"/>
              </a:ext>
            </a:extLst>
          </p:cNvPr>
          <p:cNvSpPr>
            <a:spLocks noGrp="1"/>
          </p:cNvSpPr>
          <p:nvPr>
            <p:ph type="title"/>
          </p:nvPr>
        </p:nvSpPr>
        <p:spPr>
          <a:xfrm>
            <a:off x="629841" y="365126"/>
            <a:ext cx="78867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AE2688B4-2288-4728-A9BE-35319CBB192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8F0589A-1622-473F-AA8A-A258A38C0AC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F125F73D-3587-4084-AC44-6B814B431A1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C81E2A2-DDF5-4E4C-8DA7-B4E4684E907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2C799713-1013-411F-86F6-C10CB17DCDB1}"/>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8" name="Footer Placeholder 7">
            <a:extLst>
              <a:ext uri="{FF2B5EF4-FFF2-40B4-BE49-F238E27FC236}">
                <a16:creationId xmlns:a16="http://schemas.microsoft.com/office/drawing/2014/main" id="{FA44E5DE-17FF-4CB8-ACF9-F5C79FC73AC8}"/>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9" name="Slide Number Placeholder 8">
            <a:extLst>
              <a:ext uri="{FF2B5EF4-FFF2-40B4-BE49-F238E27FC236}">
                <a16:creationId xmlns:a16="http://schemas.microsoft.com/office/drawing/2014/main" id="{F7CCAB51-41C6-4127-83AF-77EFD8F9AEA2}"/>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6663906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8E69-23AD-47F3-9F1B-C9CAD1CB2715}"/>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91EBF499-6EBD-4B5C-BB0F-FA883C9D7BAD}"/>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4" name="Footer Placeholder 3">
            <a:extLst>
              <a:ext uri="{FF2B5EF4-FFF2-40B4-BE49-F238E27FC236}">
                <a16:creationId xmlns:a16="http://schemas.microsoft.com/office/drawing/2014/main" id="{76868B55-2F06-4599-AE19-D9F160C0BA35}"/>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5" name="Slide Number Placeholder 4">
            <a:extLst>
              <a:ext uri="{FF2B5EF4-FFF2-40B4-BE49-F238E27FC236}">
                <a16:creationId xmlns:a16="http://schemas.microsoft.com/office/drawing/2014/main" id="{A9741634-10CB-4A40-8A97-7421D5D920F2}"/>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23757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A1A3FE-8516-4C54-BAC7-F44C0272B5D6}"/>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3" name="Footer Placeholder 2">
            <a:extLst>
              <a:ext uri="{FF2B5EF4-FFF2-40B4-BE49-F238E27FC236}">
                <a16:creationId xmlns:a16="http://schemas.microsoft.com/office/drawing/2014/main" id="{661C53AB-B044-4429-BEAB-4C172F808DDD}"/>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4" name="Slide Number Placeholder 3">
            <a:extLst>
              <a:ext uri="{FF2B5EF4-FFF2-40B4-BE49-F238E27FC236}">
                <a16:creationId xmlns:a16="http://schemas.microsoft.com/office/drawing/2014/main" id="{25B17F5B-4414-49C2-8D9B-A6953715B61C}"/>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945682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56E5BC1E-CEC0-4E79-A4DF-1705DA8C1E4E}" type="datetime1">
              <a:rPr lang="en-US" smtClean="0"/>
              <a:t>2/19/2023</a:t>
            </a:fld>
            <a:endParaRPr lang="en-US"/>
          </a:p>
        </p:txBody>
      </p:sp>
      <p:sp>
        <p:nvSpPr>
          <p:cNvPr id="5" name="Footer Placeholder 4"/>
          <p:cNvSpPr>
            <a:spLocks noGrp="1"/>
          </p:cNvSpPr>
          <p:nvPr>
            <p:ph type="ftr" sz="quarter" idx="11"/>
          </p:nvPr>
        </p:nvSpPr>
        <p:spPr>
          <a:xfrm>
            <a:off x="2898648" y="6355080"/>
            <a:ext cx="3474720" cy="365760"/>
          </a:xfrm>
        </p:spPr>
        <p:txBody>
          <a:bodyPr/>
          <a:lstStyle/>
          <a:p>
            <a:r>
              <a:rPr lang="en-US" smtClean="0"/>
              <a:t>TM 01 PROBABILITAS</a:t>
            </a:r>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C5030D5B-B4DF-4E49-9141-F3335EEEB887}"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B71C-ED2F-4625-8FAB-A896B1DCF55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15FD5361-0568-4925-9D12-22EEEB205DB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CFFCE529-7F7F-4032-B335-3313A97646B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2FBB2F-A2D4-494C-A6DD-D7879C8A66F0}"/>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1F8C3832-97D3-4DB6-9AA8-733E97ECB620}"/>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3BC6D030-5502-415C-BC46-3F199378426B}"/>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3236891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8EB6A-971B-4993-B1D5-2682E4FB6CB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CE3A3CEA-5A64-42D8-99A7-FA198B0C725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d-ID"/>
          </a:p>
        </p:txBody>
      </p:sp>
      <p:sp>
        <p:nvSpPr>
          <p:cNvPr id="4" name="Text Placeholder 3">
            <a:extLst>
              <a:ext uri="{FF2B5EF4-FFF2-40B4-BE49-F238E27FC236}">
                <a16:creationId xmlns:a16="http://schemas.microsoft.com/office/drawing/2014/main" id="{D8E16FB6-E69E-461A-A4F7-A92E515CB73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B42A64D-DB7B-44A7-9A4C-4BC99FB74409}"/>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A1852AAC-6D0D-4AF1-9DC4-DF34ACCE7768}"/>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FCEF11D0-AEA5-4DE6-A26C-D942587C3A56}"/>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647724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A445-79A2-4741-97C6-4A380538DCEF}"/>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6BD53B26-4A42-4005-B5D6-C8C645B110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BF47124-D61A-491D-8A91-B4D304239922}"/>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0836B0B9-CD7D-4182-8E8B-6B2DFA150E4C}"/>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D292C9F7-4958-4E0C-AD11-F4210397E600}"/>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6062642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34DF7-D7F9-431B-B06B-B57510156DC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131FC462-1AE1-4CF3-8DD2-680C30095E4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33D46066-8FAE-4551-85B9-F2AEDF3A3B01}"/>
              </a:ext>
            </a:extLst>
          </p:cNvPr>
          <p:cNvSpPr>
            <a:spLocks noGrp="1"/>
          </p:cNvSpPr>
          <p:nvPr>
            <p:ph type="dt" sz="half" idx="10"/>
          </p:nvPr>
        </p:nvSpPr>
        <p:spPr/>
        <p:txBody>
          <a:body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9FA67AE7-4EF3-4338-ABE0-1B18DF67DC9C}"/>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BB7AAE3B-AB4F-4B0F-97F3-8C3745A77B00}"/>
              </a:ext>
            </a:extLst>
          </p:cNvPr>
          <p:cNvSpPr>
            <a:spLocks noGrp="1"/>
          </p:cNvSpPr>
          <p:nvPr>
            <p:ph type="sldNum" sz="quarter" idx="12"/>
          </p:nvPr>
        </p:nvSpPr>
        <p:spPr/>
        <p:txBody>
          <a:body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426433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DCCE-2F16-468A-A15A-FDFA076B246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id-ID"/>
          </a:p>
        </p:txBody>
      </p:sp>
      <p:sp>
        <p:nvSpPr>
          <p:cNvPr id="3" name="Subtitle 2">
            <a:extLst>
              <a:ext uri="{FF2B5EF4-FFF2-40B4-BE49-F238E27FC236}">
                <a16:creationId xmlns:a16="http://schemas.microsoft.com/office/drawing/2014/main" id="{6B266C0B-03B2-4148-9619-78230070776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CA82F4E8-1087-40FF-8C1F-28FB0AC37F34}"/>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8E6B3E82-041D-476C-9AB0-59CD1DAC099E}"/>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67C792A2-42F3-4928-82CA-F657E8634872}"/>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8077908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927A-4D24-46B4-8E13-57D8CBAF0A7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B04E1009-419D-4ED2-84F4-0D6160374B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61AAD0FA-8DAF-441C-AE53-59AF3CF84F2A}"/>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FF1BE613-EACF-404A-AFF9-B9000FFA3971}"/>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64CD54BB-3B61-4437-A84A-D88C066B78AA}"/>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7649738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E1B3-46C5-4B7C-B46C-2390FF91AE3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4697D2CA-A7B6-405D-A9E8-0EFC7CE1B9E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F5B86-E1CA-44C6-BB10-9DD55E811D8A}"/>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37A3AB3B-C277-4F78-93AD-643D4CECD521}"/>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F2B9A349-5B92-4312-9F83-48DE9E2DBE34}"/>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5231962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87BD-5D13-4CD8-8A15-C578CC18CF5C}"/>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EF49E964-6396-43EF-876B-6241D3FBB82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CF344432-6936-469C-9697-F8A84287F2C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6C024905-B230-47FB-9691-C5AF4B2768A7}"/>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D36D15C1-D257-4CE1-A215-32AA97E875BF}"/>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4B8C47B0-D64B-471E-A338-82B57B5692AE}"/>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1909391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5CE5-D12A-4696-9B5F-9B4D67185849}"/>
              </a:ext>
            </a:extLst>
          </p:cNvPr>
          <p:cNvSpPr>
            <a:spLocks noGrp="1"/>
          </p:cNvSpPr>
          <p:nvPr>
            <p:ph type="title"/>
          </p:nvPr>
        </p:nvSpPr>
        <p:spPr>
          <a:xfrm>
            <a:off x="629841" y="365126"/>
            <a:ext cx="78867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C2C544B3-3C69-4068-A27A-265E802134D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4724FFB-7DDF-4B6E-8340-A25DC5F3B74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27978465-08F6-4D08-A20C-3A14C345565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E457E-AD9B-413A-85EA-C2D00FCBCCC1}"/>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E2213BB9-B329-4270-BB9B-272A7E529A32}"/>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8" name="Footer Placeholder 7">
            <a:extLst>
              <a:ext uri="{FF2B5EF4-FFF2-40B4-BE49-F238E27FC236}">
                <a16:creationId xmlns:a16="http://schemas.microsoft.com/office/drawing/2014/main" id="{5A21035A-3E65-49CE-A49C-89F5A5C26578}"/>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9" name="Slide Number Placeholder 8">
            <a:extLst>
              <a:ext uri="{FF2B5EF4-FFF2-40B4-BE49-F238E27FC236}">
                <a16:creationId xmlns:a16="http://schemas.microsoft.com/office/drawing/2014/main" id="{18D16B93-04D0-4A69-8036-AC41F32276AE}"/>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5398727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D815-70EA-451F-B6B0-060429ABA363}"/>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E7235B88-5CCB-40F5-9189-C91A0FA1A7DC}"/>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4" name="Footer Placeholder 3">
            <a:extLst>
              <a:ext uri="{FF2B5EF4-FFF2-40B4-BE49-F238E27FC236}">
                <a16:creationId xmlns:a16="http://schemas.microsoft.com/office/drawing/2014/main" id="{CEE2E161-ECC8-46A2-8052-6FDDF0BD56AE}"/>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5" name="Slide Number Placeholder 4">
            <a:extLst>
              <a:ext uri="{FF2B5EF4-FFF2-40B4-BE49-F238E27FC236}">
                <a16:creationId xmlns:a16="http://schemas.microsoft.com/office/drawing/2014/main" id="{CCE65220-8D39-4311-9E4D-028BAB8848FF}"/>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073744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A4A59E4-16D9-4003-BFAA-87A9D289F6B2}" type="datetime1">
              <a:rPr lang="en-US" smtClean="0"/>
              <a:t>2/19/2023</a:t>
            </a:fld>
            <a:endParaRPr lang="en-US"/>
          </a:p>
        </p:txBody>
      </p:sp>
      <p:sp>
        <p:nvSpPr>
          <p:cNvPr id="6" name="Footer Placeholder 5"/>
          <p:cNvSpPr>
            <a:spLocks noGrp="1"/>
          </p:cNvSpPr>
          <p:nvPr>
            <p:ph type="ftr" sz="quarter" idx="11"/>
          </p:nvPr>
        </p:nvSpPr>
        <p:spPr/>
        <p:txBody>
          <a:bodyPr/>
          <a:lstStyle/>
          <a:p>
            <a:r>
              <a:rPr lang="en-US" smtClean="0"/>
              <a:t>TM 01 PROBABILITAS</a:t>
            </a:r>
            <a:endParaRPr lang="en-US"/>
          </a:p>
        </p:txBody>
      </p:sp>
      <p:sp>
        <p:nvSpPr>
          <p:cNvPr id="7" name="Slide Number Placeholder 6"/>
          <p:cNvSpPr>
            <a:spLocks noGrp="1"/>
          </p:cNvSpPr>
          <p:nvPr>
            <p:ph type="sldNum" sz="quarter" idx="12"/>
          </p:nvPr>
        </p:nvSpPr>
        <p:spPr/>
        <p:txBody>
          <a:bodyPr/>
          <a:lstStyle/>
          <a:p>
            <a:fld id="{C5030D5B-B4DF-4E49-9141-F3335EEEB887}"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193908-541B-438C-AA70-604809D0F8D2}"/>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3" name="Footer Placeholder 2">
            <a:extLst>
              <a:ext uri="{FF2B5EF4-FFF2-40B4-BE49-F238E27FC236}">
                <a16:creationId xmlns:a16="http://schemas.microsoft.com/office/drawing/2014/main" id="{DD172420-D0B3-43E2-8037-F59202360277}"/>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4" name="Slide Number Placeholder 3">
            <a:extLst>
              <a:ext uri="{FF2B5EF4-FFF2-40B4-BE49-F238E27FC236}">
                <a16:creationId xmlns:a16="http://schemas.microsoft.com/office/drawing/2014/main" id="{FA31F6E0-DBD8-4DFE-ADC1-0780081F7854}"/>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834748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C409-7993-4BE7-A1F4-46591C9A4D2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D434799A-EDF8-47C4-8006-C865118BF28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85447801-BB06-46DD-8AF6-32284B1BB8D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77AB149-1AA9-4EA1-B616-7878105CDA06}"/>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9F5596B4-8B8B-4929-BCBE-A317E6309D85}"/>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124C48B3-04A6-464B-A0DC-ABB4365644BC}"/>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42133398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BDD0-F885-4BAE-A8E3-76B7AA0CB76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B275D3B3-A4E1-451E-946B-C51969015D7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d-ID"/>
          </a:p>
        </p:txBody>
      </p:sp>
      <p:sp>
        <p:nvSpPr>
          <p:cNvPr id="4" name="Text Placeholder 3">
            <a:extLst>
              <a:ext uri="{FF2B5EF4-FFF2-40B4-BE49-F238E27FC236}">
                <a16:creationId xmlns:a16="http://schemas.microsoft.com/office/drawing/2014/main" id="{E73B414F-E137-4052-B2A4-22EA715E268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47527DA-67FE-4DEE-9E88-8AAFB254F595}"/>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AAEA3F37-28CD-4151-92FC-7ED941617C50}"/>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7CE80D28-6639-4684-A8DE-2CE20D2C990E}"/>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963594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C16-F436-4AD1-A21D-10F13305C1E3}"/>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70E9AF48-3AC6-4694-81AF-3C84DE6A8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3A32297A-44BB-4A01-AE11-47540C321E3D}"/>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31EDD2D6-E0AE-43AF-8F46-D4978E477066}"/>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03CC6481-CB2E-4E93-890A-6DF7CF35B0FF}"/>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41541770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386CC-D977-4006-8085-B1F3AD770633}"/>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AECC1479-64F0-43CF-A9F0-817417BE85F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204607C6-1FFD-4B30-BE44-C99FAAE86594}"/>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A957E920-9EE6-400F-A2F8-C3A1978C5E28}"/>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1A8D224B-8B84-480A-8716-17D3B5169D17}"/>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248958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DCCE-2F16-468A-A15A-FDFA076B246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id-ID"/>
          </a:p>
        </p:txBody>
      </p:sp>
      <p:sp>
        <p:nvSpPr>
          <p:cNvPr id="3" name="Subtitle 2">
            <a:extLst>
              <a:ext uri="{FF2B5EF4-FFF2-40B4-BE49-F238E27FC236}">
                <a16:creationId xmlns:a16="http://schemas.microsoft.com/office/drawing/2014/main" id="{6B266C0B-03B2-4148-9619-78230070776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CA82F4E8-1087-40FF-8C1F-28FB0AC37F34}"/>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8E6B3E82-041D-476C-9AB0-59CD1DAC099E}"/>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67C792A2-42F3-4928-82CA-F657E8634872}"/>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6521805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927A-4D24-46B4-8E13-57D8CBAF0A7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B04E1009-419D-4ED2-84F4-0D6160374B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61AAD0FA-8DAF-441C-AE53-59AF3CF84F2A}"/>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FF1BE613-EACF-404A-AFF9-B9000FFA3971}"/>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64CD54BB-3B61-4437-A84A-D88C066B78AA}"/>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40425623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E1B3-46C5-4B7C-B46C-2390FF91AE3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4697D2CA-A7B6-405D-A9E8-0EFC7CE1B9E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F5B86-E1CA-44C6-BB10-9DD55E811D8A}"/>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37A3AB3B-C277-4F78-93AD-643D4CECD521}"/>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F2B9A349-5B92-4312-9F83-48DE9E2DBE34}"/>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369159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87BD-5D13-4CD8-8A15-C578CC18CF5C}"/>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EF49E964-6396-43EF-876B-6241D3FBB82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CF344432-6936-469C-9697-F8A84287F2C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6C024905-B230-47FB-9691-C5AF4B2768A7}"/>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D36D15C1-D257-4CE1-A215-32AA97E875BF}"/>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4B8C47B0-D64B-471E-A338-82B57B5692AE}"/>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31628420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5CE5-D12A-4696-9B5F-9B4D67185849}"/>
              </a:ext>
            </a:extLst>
          </p:cNvPr>
          <p:cNvSpPr>
            <a:spLocks noGrp="1"/>
          </p:cNvSpPr>
          <p:nvPr>
            <p:ph type="title"/>
          </p:nvPr>
        </p:nvSpPr>
        <p:spPr>
          <a:xfrm>
            <a:off x="629841" y="365126"/>
            <a:ext cx="78867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C2C544B3-3C69-4068-A27A-265E802134D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4724FFB-7DDF-4B6E-8340-A25DC5F3B74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27978465-08F6-4D08-A20C-3A14C345565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E457E-AD9B-413A-85EA-C2D00FCBCCC1}"/>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E2213BB9-B329-4270-BB9B-272A7E529A32}"/>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8" name="Footer Placeholder 7">
            <a:extLst>
              <a:ext uri="{FF2B5EF4-FFF2-40B4-BE49-F238E27FC236}">
                <a16:creationId xmlns:a16="http://schemas.microsoft.com/office/drawing/2014/main" id="{5A21035A-3E65-49CE-A49C-89F5A5C26578}"/>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9" name="Slide Number Placeholder 8">
            <a:extLst>
              <a:ext uri="{FF2B5EF4-FFF2-40B4-BE49-F238E27FC236}">
                <a16:creationId xmlns:a16="http://schemas.microsoft.com/office/drawing/2014/main" id="{18D16B93-04D0-4A69-8036-AC41F32276AE}"/>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08715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5F783F6-E027-4737-B50D-7F264A8051E4}" type="datetime1">
              <a:rPr lang="en-US" smtClean="0"/>
              <a:t>2/19/2023</a:t>
            </a:fld>
            <a:endParaRPr lang="en-US"/>
          </a:p>
        </p:txBody>
      </p:sp>
      <p:sp>
        <p:nvSpPr>
          <p:cNvPr id="8" name="Footer Placeholder 7"/>
          <p:cNvSpPr>
            <a:spLocks noGrp="1"/>
          </p:cNvSpPr>
          <p:nvPr>
            <p:ph type="ftr" sz="quarter" idx="11"/>
          </p:nvPr>
        </p:nvSpPr>
        <p:spPr/>
        <p:txBody>
          <a:bodyPr/>
          <a:lstStyle/>
          <a:p>
            <a:r>
              <a:rPr lang="en-US" smtClean="0"/>
              <a:t>TM 01 PROBABILITAS</a:t>
            </a:r>
            <a:endParaRPr lang="en-US"/>
          </a:p>
        </p:txBody>
      </p:sp>
      <p:sp>
        <p:nvSpPr>
          <p:cNvPr id="9" name="Slide Number Placeholder 8"/>
          <p:cNvSpPr>
            <a:spLocks noGrp="1"/>
          </p:cNvSpPr>
          <p:nvPr>
            <p:ph type="sldNum" sz="quarter" idx="12"/>
          </p:nvPr>
        </p:nvSpPr>
        <p:spPr/>
        <p:txBody>
          <a:bodyPr/>
          <a:lstStyle/>
          <a:p>
            <a:fld id="{C5030D5B-B4DF-4E49-9141-F3335EEEB887}"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D815-70EA-451F-B6B0-060429ABA363}"/>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E7235B88-5CCB-40F5-9189-C91A0FA1A7DC}"/>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4" name="Footer Placeholder 3">
            <a:extLst>
              <a:ext uri="{FF2B5EF4-FFF2-40B4-BE49-F238E27FC236}">
                <a16:creationId xmlns:a16="http://schemas.microsoft.com/office/drawing/2014/main" id="{CEE2E161-ECC8-46A2-8052-6FDDF0BD56AE}"/>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5" name="Slide Number Placeholder 4">
            <a:extLst>
              <a:ext uri="{FF2B5EF4-FFF2-40B4-BE49-F238E27FC236}">
                <a16:creationId xmlns:a16="http://schemas.microsoft.com/office/drawing/2014/main" id="{CCE65220-8D39-4311-9E4D-028BAB8848FF}"/>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2892296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193908-541B-438C-AA70-604809D0F8D2}"/>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3" name="Footer Placeholder 2">
            <a:extLst>
              <a:ext uri="{FF2B5EF4-FFF2-40B4-BE49-F238E27FC236}">
                <a16:creationId xmlns:a16="http://schemas.microsoft.com/office/drawing/2014/main" id="{DD172420-D0B3-43E2-8037-F59202360277}"/>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4" name="Slide Number Placeholder 3">
            <a:extLst>
              <a:ext uri="{FF2B5EF4-FFF2-40B4-BE49-F238E27FC236}">
                <a16:creationId xmlns:a16="http://schemas.microsoft.com/office/drawing/2014/main" id="{FA31F6E0-DBD8-4DFE-ADC1-0780081F7854}"/>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30961344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C409-7993-4BE7-A1F4-46591C9A4D2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D434799A-EDF8-47C4-8006-C865118BF28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85447801-BB06-46DD-8AF6-32284B1BB8D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77AB149-1AA9-4EA1-B616-7878105CDA06}"/>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9F5596B4-8B8B-4929-BCBE-A317E6309D85}"/>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124C48B3-04A6-464B-A0DC-ABB4365644BC}"/>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34513009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BDD0-F885-4BAE-A8E3-76B7AA0CB76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B275D3B3-A4E1-451E-946B-C51969015D7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d-ID"/>
          </a:p>
        </p:txBody>
      </p:sp>
      <p:sp>
        <p:nvSpPr>
          <p:cNvPr id="4" name="Text Placeholder 3">
            <a:extLst>
              <a:ext uri="{FF2B5EF4-FFF2-40B4-BE49-F238E27FC236}">
                <a16:creationId xmlns:a16="http://schemas.microsoft.com/office/drawing/2014/main" id="{E73B414F-E137-4052-B2A4-22EA715E268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47527DA-67FE-4DEE-9E88-8AAFB254F595}"/>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6" name="Footer Placeholder 5">
            <a:extLst>
              <a:ext uri="{FF2B5EF4-FFF2-40B4-BE49-F238E27FC236}">
                <a16:creationId xmlns:a16="http://schemas.microsoft.com/office/drawing/2014/main" id="{AAEA3F37-28CD-4151-92FC-7ED941617C50}"/>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7" name="Slide Number Placeholder 6">
            <a:extLst>
              <a:ext uri="{FF2B5EF4-FFF2-40B4-BE49-F238E27FC236}">
                <a16:creationId xmlns:a16="http://schemas.microsoft.com/office/drawing/2014/main" id="{7CE80D28-6639-4684-A8DE-2CE20D2C990E}"/>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525665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C16-F436-4AD1-A21D-10F13305C1E3}"/>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70E9AF48-3AC6-4694-81AF-3C84DE6A8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3A32297A-44BB-4A01-AE11-47540C321E3D}"/>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31EDD2D6-E0AE-43AF-8F46-D4978E477066}"/>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03CC6481-CB2E-4E93-890A-6DF7CF35B0FF}"/>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32483804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386CC-D977-4006-8085-B1F3AD770633}"/>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AECC1479-64F0-43CF-A9F0-817417BE85F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204607C6-1FFD-4B30-BE44-C99FAAE86594}"/>
              </a:ext>
            </a:extLst>
          </p:cNvPr>
          <p:cNvSpPr>
            <a:spLocks noGrp="1"/>
          </p:cNvSpPr>
          <p:nvPr>
            <p:ph type="dt" sz="half" idx="10"/>
          </p:nvPr>
        </p:nvSpPr>
        <p:spPr/>
        <p:txBody>
          <a:body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A957E920-9EE6-400F-A2F8-C3A1978C5E28}"/>
              </a:ext>
            </a:extLst>
          </p:cNvPr>
          <p:cNvSpPr>
            <a:spLocks noGrp="1"/>
          </p:cNvSpPr>
          <p:nvPr>
            <p:ph type="ftr" sz="quarter" idx="11"/>
          </p:nvPr>
        </p:nvSpPr>
        <p:spPr/>
        <p:txBody>
          <a:body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1A8D224B-8B84-480A-8716-17D3B5169D17}"/>
              </a:ext>
            </a:extLst>
          </p:cNvPr>
          <p:cNvSpPr>
            <a:spLocks noGrp="1"/>
          </p:cNvSpPr>
          <p:nvPr>
            <p:ph type="sldNum" sz="quarter" idx="12"/>
          </p:nvPr>
        </p:nvSpPr>
        <p:spPr/>
        <p:txBody>
          <a:body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0932286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97E8C-C4B3-4191-9EC2-BFCCD0D61A7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0911EDB-653E-4B5A-AC58-AD1DF21C4B3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8A3B1AF-75C5-4E5F-858E-062E86974499}"/>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B4F9C6D-8217-4472-910F-E48176531B8A}"/>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9A48557-BC6B-43EF-8247-08F057830FE0}"/>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001112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87B2-E18A-4B47-819A-5EB9C7BD1F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4761B2-4630-4790-B1DC-0E2CBE865F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E9AFC-9E35-417B-881D-91BFE13A0BDF}"/>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0AA0992-B531-465A-8A43-82816678A3CC}"/>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A0B2CAA-24C7-417D-8924-C399650171B1}"/>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677050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D11C-A33F-4435-AAE6-61B69F0D667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3DA97AF-BD5F-4E6E-B2B3-75E69AD9D61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6B698E-5D88-4C57-9B03-971013E6DB36}"/>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D21F11B-A703-423D-AF3F-E3128A28CF1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3357A1-E20B-4F9F-AC98-531924D3D148}"/>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2720481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CCA7-1E5C-49AD-9218-DB02281EB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E0B1F2-E02A-4FAB-B412-29C02F39F5E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521396-5E7D-4894-BE3D-FA09575DF799}"/>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88D37F-81EE-467E-952F-5F2E2E9F6E96}"/>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C15D8DEF-A0AA-412D-A1EC-195ACC24EDE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7E5213E4-15C9-49F5-BC7A-BF36FEB4E3FD}"/>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26202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A56AE3A-49A6-476A-8C39-1BA9D3138C26}" type="datetime1">
              <a:rPr lang="en-US" smtClean="0"/>
              <a:t>2/19/2023</a:t>
            </a:fld>
            <a:endParaRPr lang="en-US"/>
          </a:p>
        </p:txBody>
      </p:sp>
      <p:sp>
        <p:nvSpPr>
          <p:cNvPr id="4" name="Footer Placeholder 3"/>
          <p:cNvSpPr>
            <a:spLocks noGrp="1"/>
          </p:cNvSpPr>
          <p:nvPr>
            <p:ph type="ftr" sz="quarter" idx="11"/>
          </p:nvPr>
        </p:nvSpPr>
        <p:spPr/>
        <p:txBody>
          <a:bodyPr/>
          <a:lstStyle/>
          <a:p>
            <a:r>
              <a:rPr lang="en-US" smtClean="0"/>
              <a:t>TM 01 PROBABILITAS</a:t>
            </a:r>
            <a:endParaRPr lang="en-US"/>
          </a:p>
        </p:txBody>
      </p:sp>
      <p:sp>
        <p:nvSpPr>
          <p:cNvPr id="5" name="Slide Number Placeholder 4"/>
          <p:cNvSpPr>
            <a:spLocks noGrp="1"/>
          </p:cNvSpPr>
          <p:nvPr>
            <p:ph type="sldNum" sz="quarter" idx="12"/>
          </p:nvPr>
        </p:nvSpPr>
        <p:spPr/>
        <p:txBody>
          <a:bodyPr/>
          <a:lstStyle/>
          <a:p>
            <a:fld id="{C5030D5B-B4DF-4E49-9141-F3335EEEB887}"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74F3-E0FF-46E7-95A6-8D9A6B7083E7}"/>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D67D1E-81DF-4B66-AFC1-23959E2E572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144CB9A-BC3F-48A1-AEEF-6516D907005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5D9D4D-D6C0-426E-8F16-6DABED08437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836DBD6-3DAD-49C3-8CBD-5CF6492A39A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B4749-7329-4617-AA37-2A2795AE345A}"/>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32FB0537-94B5-436A-B03F-A6CE544B915D}"/>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86823396-D6AE-41C7-AD6D-DDFCCDE32E8D}"/>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045718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4A48-F1C9-45F4-9EDB-F48C832841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AA2B05-3887-4911-94DF-658FF932B6B6}"/>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14C30382-3E3B-4EE6-88FC-67CB658EF63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F42BB7CC-040E-4748-9B63-3BD7AEE181C4}"/>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4406430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161DA6-A31C-4370-9C71-CDFA85E86BAA}"/>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54ADBA2E-F8A7-4274-845B-8845F391B007}"/>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25C7D346-1E35-4260-8AB8-5694962AF4DF}"/>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710402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597A-2D2B-4A0A-A879-6CC4CE21CCD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154E22F-4489-40EE-9DAB-B203C529F7F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1235C8-FBBC-49DA-B47E-56D9165E5AD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EA66C0D-600B-4749-98C3-6B1BB63CD117}"/>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313D752-2D44-4766-BF50-7D5C01435AA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2528F03-5609-4B69-A838-B993F42A4821}"/>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8135359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886D-02B3-44D7-AD19-F5A6A4636BA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9E03FAC-6313-4408-9290-BCD980C8726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97E6B65-FF7C-4383-A9C2-4938A9D35E9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7B0C82F-9FBC-4BD1-8D65-D1BD105EF1B3}"/>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FAAD117-DF77-4FB1-B7A7-1FC9C7CD4704}"/>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6AAE131-8A1C-40C4-9F10-A63A02BCDE53}"/>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7020392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19DD-E6D2-447F-AC4F-EE18C2B03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68ED76-1A59-4642-AAA0-908907F00F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1471C-2C26-455B-A28B-68A49CCF46ED}"/>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2C16A1E-2802-4E7A-820C-ADB875FC06F1}"/>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66A1501-C226-4359-836A-0547B0380CDC}"/>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4057452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6E978-EDE2-4587-8FFD-1FE34870C3F1}"/>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E09621-B115-49FD-99C9-A68D7EAD183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64CBD-413B-4443-9135-862A181EA6FB}"/>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8EF675-706F-4A05-A278-72E5CD60C28E}"/>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178D62A-8D14-4584-8D0F-C995C0C60941}"/>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1403010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97E8C-C4B3-4191-9EC2-BFCCD0D61A7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0911EDB-653E-4B5A-AC58-AD1DF21C4B3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8A3B1AF-75C5-4E5F-858E-062E86974499}"/>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B4F9C6D-8217-4472-910F-E48176531B8A}"/>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9A48557-BC6B-43EF-8247-08F057830FE0}"/>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4962085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87B2-E18A-4B47-819A-5EB9C7BD1F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4761B2-4630-4790-B1DC-0E2CBE865F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E9AFC-9E35-417B-881D-91BFE13A0BDF}"/>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0AA0992-B531-465A-8A43-82816678A3CC}"/>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A0B2CAA-24C7-417D-8924-C399650171B1}"/>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5282435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D11C-A33F-4435-AAE6-61B69F0D667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3DA97AF-BD5F-4E6E-B2B3-75E69AD9D61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6B698E-5D88-4C57-9B03-971013E6DB36}"/>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D21F11B-A703-423D-AF3F-E3128A28CF1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3357A1-E20B-4F9F-AC98-531924D3D148}"/>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808237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0FBBF-9AA9-4FEF-9FF0-34DC2A22C6A8}" type="datetime1">
              <a:rPr lang="en-US" smtClean="0"/>
              <a:t>2/19/2023</a:t>
            </a:fld>
            <a:endParaRPr lang="en-US"/>
          </a:p>
        </p:txBody>
      </p:sp>
      <p:sp>
        <p:nvSpPr>
          <p:cNvPr id="3" name="Footer Placeholder 2"/>
          <p:cNvSpPr>
            <a:spLocks noGrp="1"/>
          </p:cNvSpPr>
          <p:nvPr>
            <p:ph type="ftr" sz="quarter" idx="11"/>
          </p:nvPr>
        </p:nvSpPr>
        <p:spPr/>
        <p:txBody>
          <a:bodyPr/>
          <a:lstStyle/>
          <a:p>
            <a:r>
              <a:rPr lang="en-US" smtClean="0"/>
              <a:t>TM 01 PROBABILITAS</a:t>
            </a:r>
            <a:endParaRPr lang="en-US"/>
          </a:p>
        </p:txBody>
      </p:sp>
      <p:sp>
        <p:nvSpPr>
          <p:cNvPr id="4" name="Slide Number Placeholder 3"/>
          <p:cNvSpPr>
            <a:spLocks noGrp="1"/>
          </p:cNvSpPr>
          <p:nvPr>
            <p:ph type="sldNum" sz="quarter" idx="12"/>
          </p:nvPr>
        </p:nvSpPr>
        <p:spPr/>
        <p:txBody>
          <a:bodyPr/>
          <a:lstStyle/>
          <a:p>
            <a:fld id="{C5030D5B-B4DF-4E49-9141-F3335EEEB887}"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CCA7-1E5C-49AD-9218-DB02281EB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E0B1F2-E02A-4FAB-B412-29C02F39F5E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521396-5E7D-4894-BE3D-FA09575DF799}"/>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88D37F-81EE-467E-952F-5F2E2E9F6E96}"/>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C15D8DEF-A0AA-412D-A1EC-195ACC24EDE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7E5213E4-15C9-49F5-BC7A-BF36FEB4E3FD}"/>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2791003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74F3-E0FF-46E7-95A6-8D9A6B7083E7}"/>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D67D1E-81DF-4B66-AFC1-23959E2E572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144CB9A-BC3F-48A1-AEEF-6516D907005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5D9D4D-D6C0-426E-8F16-6DABED08437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836DBD6-3DAD-49C3-8CBD-5CF6492A39A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B4749-7329-4617-AA37-2A2795AE345A}"/>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32FB0537-94B5-436A-B03F-A6CE544B915D}"/>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86823396-D6AE-41C7-AD6D-DDFCCDE32E8D}"/>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8928943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4A48-F1C9-45F4-9EDB-F48C832841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AA2B05-3887-4911-94DF-658FF932B6B6}"/>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14C30382-3E3B-4EE6-88FC-67CB658EF63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F42BB7CC-040E-4748-9B63-3BD7AEE181C4}"/>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1967320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161DA6-A31C-4370-9C71-CDFA85E86BAA}"/>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54ADBA2E-F8A7-4274-845B-8845F391B007}"/>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25C7D346-1E35-4260-8AB8-5694962AF4DF}"/>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7127566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597A-2D2B-4A0A-A879-6CC4CE21CCD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154E22F-4489-40EE-9DAB-B203C529F7F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1235C8-FBBC-49DA-B47E-56D9165E5AD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EA66C0D-600B-4749-98C3-6B1BB63CD117}"/>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313D752-2D44-4766-BF50-7D5C01435AA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2528F03-5609-4B69-A838-B993F42A4821}"/>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3216736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886D-02B3-44D7-AD19-F5A6A4636BA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9E03FAC-6313-4408-9290-BCD980C8726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97E6B65-FF7C-4383-A9C2-4938A9D35E9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7B0C82F-9FBC-4BD1-8D65-D1BD105EF1B3}"/>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FAAD117-DF77-4FB1-B7A7-1FC9C7CD4704}"/>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6AAE131-8A1C-40C4-9F10-A63A02BCDE53}"/>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6312672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19DD-E6D2-447F-AC4F-EE18C2B03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68ED76-1A59-4642-AAA0-908907F00F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1471C-2C26-455B-A28B-68A49CCF46ED}"/>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2C16A1E-2802-4E7A-820C-ADB875FC06F1}"/>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66A1501-C226-4359-836A-0547B0380CDC}"/>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1237664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6E978-EDE2-4587-8FFD-1FE34870C3F1}"/>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E09621-B115-49FD-99C9-A68D7EAD183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64CBD-413B-4443-9135-862A181EA6FB}"/>
              </a:ext>
            </a:extLst>
          </p:cNvPr>
          <p:cNvSpPr>
            <a:spLocks noGrp="1"/>
          </p:cNvSpPr>
          <p:nvPr>
            <p:ph type="dt" sz="half" idx="10"/>
          </p:nvPr>
        </p:nvSpPr>
        <p:spPr/>
        <p:txBody>
          <a:body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F8EF675-706F-4A05-A278-72E5CD60C28E}"/>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178D62A-8D14-4584-8D0F-C995C0C60941}"/>
              </a:ext>
            </a:extLst>
          </p:cNvPr>
          <p:cNvSpPr>
            <a:spLocks noGrp="1"/>
          </p:cNvSpPr>
          <p:nvPr>
            <p:ph type="sldNum" sz="quarter" idx="12"/>
          </p:nvPr>
        </p:nvSpPr>
        <p:spPr/>
        <p:txBody>
          <a:body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67918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807317-3F53-43C1-AF07-4CA23D1C5A24}" type="datetime1">
              <a:rPr lang="en-US" smtClean="0"/>
              <a:t>2/19/2023</a:t>
            </a:fld>
            <a:endParaRPr lang="en-US"/>
          </a:p>
        </p:txBody>
      </p:sp>
      <p:sp>
        <p:nvSpPr>
          <p:cNvPr id="6" name="Footer Placeholder 5"/>
          <p:cNvSpPr>
            <a:spLocks noGrp="1"/>
          </p:cNvSpPr>
          <p:nvPr>
            <p:ph type="ftr" sz="quarter" idx="11"/>
          </p:nvPr>
        </p:nvSpPr>
        <p:spPr/>
        <p:txBody>
          <a:bodyPr/>
          <a:lstStyle/>
          <a:p>
            <a:r>
              <a:rPr lang="en-US" smtClean="0"/>
              <a:t>TM 01 PROBABILITAS</a:t>
            </a:r>
            <a:endParaRPr lang="en-US"/>
          </a:p>
        </p:txBody>
      </p:sp>
      <p:sp>
        <p:nvSpPr>
          <p:cNvPr id="7" name="Slide Number Placeholder 6"/>
          <p:cNvSpPr>
            <a:spLocks noGrp="1"/>
          </p:cNvSpPr>
          <p:nvPr>
            <p:ph type="sldNum" sz="quarter" idx="12"/>
          </p:nvPr>
        </p:nvSpPr>
        <p:spPr/>
        <p:txBody>
          <a:bodyPr/>
          <a:lstStyle/>
          <a:p>
            <a:fld id="{C5030D5B-B4DF-4E49-9141-F3335EEEB887}"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54DA5F7-DE55-41A8-8B7D-B77F0C60B293}" type="datetime1">
              <a:rPr lang="en-US" smtClean="0"/>
              <a:t>2/19/2023</a:t>
            </a:fld>
            <a:endParaRPr lang="en-US"/>
          </a:p>
        </p:txBody>
      </p:sp>
      <p:sp>
        <p:nvSpPr>
          <p:cNvPr id="6" name="Footer Placeholder 5"/>
          <p:cNvSpPr>
            <a:spLocks noGrp="1"/>
          </p:cNvSpPr>
          <p:nvPr>
            <p:ph type="ftr" sz="quarter" idx="11"/>
          </p:nvPr>
        </p:nvSpPr>
        <p:spPr/>
        <p:txBody>
          <a:bodyPr/>
          <a:lstStyle/>
          <a:p>
            <a:r>
              <a:rPr lang="en-US" smtClean="0"/>
              <a:t>TM 01 PROBABILITAS</a:t>
            </a:r>
            <a:endParaRPr lang="en-US"/>
          </a:p>
        </p:txBody>
      </p:sp>
      <p:sp>
        <p:nvSpPr>
          <p:cNvPr id="7" name="Slide Number Placeholder 6"/>
          <p:cNvSpPr>
            <a:spLocks noGrp="1"/>
          </p:cNvSpPr>
          <p:nvPr>
            <p:ph type="sldNum" sz="quarter" idx="12"/>
          </p:nvPr>
        </p:nvSpPr>
        <p:spPr/>
        <p:txBody>
          <a:bodyPr/>
          <a:lstStyle/>
          <a:p>
            <a:fld id="{C5030D5B-B4DF-4E49-9141-F3335EEEB887}"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F1D9FDB2-474D-4CE4-A17C-FEBEF2F20AEA}" type="datetime1">
              <a:rPr lang="en-US" smtClean="0"/>
              <a:t>2/19/2023</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smtClean="0"/>
              <a:t>TM 01 PROBABILITAS</a:t>
            </a:r>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C5030D5B-B4DF-4E49-9141-F3335EEEB887}"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hf sldNum="0"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F5A39-5146-4DEB-B61A-69DD90914DA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705FD81D-7165-4AFA-B8DA-4D8B671AC09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8251A84-390C-4E98-8659-96705C50F47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581BB9E6-EAE8-4323-8B98-904DBF501A4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BA9EB65E-75B3-4D58-B53A-6943F084878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219695177"/>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F5A39-5146-4DEB-B61A-69DD90914DA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705FD81D-7165-4AFA-B8DA-4D8B671AC09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8251A84-390C-4E98-8659-96705C50F47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F4E8B125-CBFD-4AE5-8B37-DB76E48B339F}"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581BB9E6-EAE8-4323-8B98-904DBF501A4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BA9EB65E-75B3-4D58-B53A-6943F084878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CDB677F5-9AEE-4E4B-9EE0-4D2391FBE851}"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145631423"/>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0371D2-E89E-41C9-AA81-841A6FB305A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A2CD4CA6-B1F5-486F-A6F3-C8347D26960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D39AE64D-9F6F-4D1F-94EF-FE4ACC9E3EB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6E78FBA9-8C3D-491B-A0A9-8012EE94778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BC393CDF-728D-4718-AFDA-25017B7AFD8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216304486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0371D2-E89E-41C9-AA81-841A6FB305A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A2CD4CA6-B1F5-486F-A6F3-C8347D26960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D39AE64D-9F6F-4D1F-94EF-FE4ACC9E3EB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DE15AD95-70E4-4C9D-BB3C-D0C334FEB695}" type="datetimeFigureOut">
              <a:rPr lang="id-ID" smtClean="0">
                <a:solidFill>
                  <a:prstClr val="black">
                    <a:tint val="75000"/>
                  </a:prstClr>
                </a:solidFill>
              </a:rPr>
              <a:pPr defTabSz="685800"/>
              <a:t>19/02/2023</a:t>
            </a:fld>
            <a:endParaRPr lang="id-ID">
              <a:solidFill>
                <a:prstClr val="black">
                  <a:tint val="75000"/>
                </a:prstClr>
              </a:solidFill>
            </a:endParaRPr>
          </a:p>
        </p:txBody>
      </p:sp>
      <p:sp>
        <p:nvSpPr>
          <p:cNvPr id="5" name="Footer Placeholder 4">
            <a:extLst>
              <a:ext uri="{FF2B5EF4-FFF2-40B4-BE49-F238E27FC236}">
                <a16:creationId xmlns:a16="http://schemas.microsoft.com/office/drawing/2014/main" id="{6E78FBA9-8C3D-491B-A0A9-8012EE94778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id-ID">
              <a:solidFill>
                <a:prstClr val="black">
                  <a:tint val="75000"/>
                </a:prstClr>
              </a:solidFill>
            </a:endParaRPr>
          </a:p>
        </p:txBody>
      </p:sp>
      <p:sp>
        <p:nvSpPr>
          <p:cNvPr id="6" name="Slide Number Placeholder 5">
            <a:extLst>
              <a:ext uri="{FF2B5EF4-FFF2-40B4-BE49-F238E27FC236}">
                <a16:creationId xmlns:a16="http://schemas.microsoft.com/office/drawing/2014/main" id="{BC393CDF-728D-4718-AFDA-25017B7AFD8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C3E2E030-2C7E-4536-A274-D2029E24C477}" type="slidenum">
              <a:rPr lang="id-ID" smtClean="0">
                <a:solidFill>
                  <a:prstClr val="black">
                    <a:tint val="75000"/>
                  </a:prstClr>
                </a:solidFill>
              </a:rPr>
              <a:pPr defTabSz="685800"/>
              <a:t>‹#›</a:t>
            </a:fld>
            <a:endParaRPr lang="id-ID">
              <a:solidFill>
                <a:prstClr val="black">
                  <a:tint val="75000"/>
                </a:prstClr>
              </a:solidFill>
            </a:endParaRPr>
          </a:p>
        </p:txBody>
      </p:sp>
    </p:spTree>
    <p:extLst>
      <p:ext uri="{BB962C8B-B14F-4D97-AF65-F5344CB8AC3E}">
        <p14:creationId xmlns:p14="http://schemas.microsoft.com/office/powerpoint/2010/main" val="3987129300"/>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5760B8-1D44-4DC4-BD67-C69299832FF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78C5D4-E92C-42DC-9672-51359FB5D6D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48B43-FF36-4762-8E47-94811209F54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1C14921-1A1A-4866-AA41-2272D497BDA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F4474EB-960F-495D-90D5-8CFA5F72866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883459012"/>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5760B8-1D44-4DC4-BD67-C69299832FF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78C5D4-E92C-42DC-9672-51359FB5D6D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48B43-FF36-4762-8E47-94811209F54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59D9EB81-9199-41EE-A755-1927985A58B3}" type="datetimeFigureOut">
              <a:rPr lang="en-US" smtClean="0">
                <a:solidFill>
                  <a:prstClr val="black">
                    <a:tint val="75000"/>
                  </a:prstClr>
                </a:solidFill>
              </a:rPr>
              <a:pPr defTabSz="685800"/>
              <a:t>2/19/2023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1C14921-1A1A-4866-AA41-2272D497BDA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F4474EB-960F-495D-90D5-8CFA5F72866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0DA224-1A09-4C0A-B8E7-164A2552FFF7}"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362306898"/>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3.png"/><Relationship Id="rId1" Type="http://schemas.openxmlformats.org/officeDocument/2006/relationships/slideLayout" Target="../slideLayouts/slideLayout24.xml"/><Relationship Id="rId6" Type="http://schemas.openxmlformats.org/officeDocument/2006/relationships/image" Target="../media/image14.emf"/><Relationship Id="rId5" Type="http://schemas.openxmlformats.org/officeDocument/2006/relationships/customXml" Target="../ink/ink17.xml"/><Relationship Id="rId4" Type="http://schemas.openxmlformats.org/officeDocument/2006/relationships/image" Target="../media/image1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customXml" Target="../ink/ink22.xml"/><Relationship Id="rId3" Type="http://schemas.openxmlformats.org/officeDocument/2006/relationships/image" Target="../media/image16.png"/><Relationship Id="rId7" Type="http://schemas.openxmlformats.org/officeDocument/2006/relationships/customXml" Target="../ink/ink19.xml"/><Relationship Id="rId12" Type="http://schemas.openxmlformats.org/officeDocument/2006/relationships/image" Target="../media/image30.e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7.emf"/><Relationship Id="rId11" Type="http://schemas.openxmlformats.org/officeDocument/2006/relationships/customXml" Target="../ink/ink21.xml"/><Relationship Id="rId5" Type="http://schemas.openxmlformats.org/officeDocument/2006/relationships/customXml" Target="../ink/ink18.xml"/><Relationship Id="rId10" Type="http://schemas.openxmlformats.org/officeDocument/2006/relationships/image" Target="../media/image29.emf"/><Relationship Id="rId4" Type="http://schemas.openxmlformats.org/officeDocument/2006/relationships/image" Target="../media/image17.png"/><Relationship Id="rId9" Type="http://schemas.openxmlformats.org/officeDocument/2006/relationships/customXml" Target="../ink/ink20.xml"/><Relationship Id="rId14" Type="http://schemas.openxmlformats.org/officeDocument/2006/relationships/image" Target="../media/image31.emf"/></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37.emf"/><Relationship Id="rId3" Type="http://schemas.openxmlformats.org/officeDocument/2006/relationships/image" Target="../media/image120.emf"/><Relationship Id="rId7" Type="http://schemas.openxmlformats.org/officeDocument/2006/relationships/image" Target="../media/image34.emf"/><Relationship Id="rId12" Type="http://schemas.openxmlformats.org/officeDocument/2006/relationships/customXml" Target="../ink/ink28.xml"/><Relationship Id="rId2" Type="http://schemas.openxmlformats.org/officeDocument/2006/relationships/customXml" Target="../ink/ink23.xml"/><Relationship Id="rId1" Type="http://schemas.openxmlformats.org/officeDocument/2006/relationships/slideLayout" Target="../slideLayouts/slideLayout23.xml"/><Relationship Id="rId6" Type="http://schemas.openxmlformats.org/officeDocument/2006/relationships/customXml" Target="../ink/ink25.xml"/><Relationship Id="rId11" Type="http://schemas.openxmlformats.org/officeDocument/2006/relationships/image" Target="../media/image36.emf"/><Relationship Id="rId5" Type="http://schemas.openxmlformats.org/officeDocument/2006/relationships/image" Target="../media/image33.emf"/><Relationship Id="rId10" Type="http://schemas.openxmlformats.org/officeDocument/2006/relationships/customXml" Target="../ink/ink27.xml"/><Relationship Id="rId4" Type="http://schemas.openxmlformats.org/officeDocument/2006/relationships/customXml" Target="../ink/ink24.xml"/><Relationship Id="rId9"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0.emf"/><Relationship Id="rId12" Type="http://schemas.openxmlformats.org/officeDocument/2006/relationships/customXml" Target="../ink/ink34.xml"/><Relationship Id="rId2" Type="http://schemas.openxmlformats.org/officeDocument/2006/relationships/customXml" Target="../ink/ink29.xml"/><Relationship Id="rId1" Type="http://schemas.openxmlformats.org/officeDocument/2006/relationships/slideLayout" Target="../slideLayouts/slideLayout67.xml"/><Relationship Id="rId6" Type="http://schemas.openxmlformats.org/officeDocument/2006/relationships/customXml" Target="../ink/ink31.xml"/><Relationship Id="rId11" Type="http://schemas.openxmlformats.org/officeDocument/2006/relationships/image" Target="../media/image42.emf"/><Relationship Id="rId5" Type="http://schemas.openxmlformats.org/officeDocument/2006/relationships/image" Target="../media/image39.emf"/><Relationship Id="rId15" Type="http://schemas.openxmlformats.org/officeDocument/2006/relationships/image" Target="../media/image44.emf"/><Relationship Id="rId10" Type="http://schemas.openxmlformats.org/officeDocument/2006/relationships/customXml" Target="../ink/ink33.xml"/><Relationship Id="rId4" Type="http://schemas.openxmlformats.org/officeDocument/2006/relationships/customXml" Target="../ink/ink30.xml"/><Relationship Id="rId9" Type="http://schemas.openxmlformats.org/officeDocument/2006/relationships/image" Target="../media/image41.emf"/><Relationship Id="rId14" Type="http://schemas.openxmlformats.org/officeDocument/2006/relationships/customXml" Target="../ink/ink35.xml"/></Relationships>
</file>

<file path=ppt/slides/_rels/slide22.xml.rels><?xml version="1.0" encoding="UTF-8" standalone="yes"?>
<Relationships xmlns="http://schemas.openxmlformats.org/package/2006/relationships"><Relationship Id="rId2" Type="http://schemas.openxmlformats.org/officeDocument/2006/relationships/hyperlink" Target="http://prima.lecturer.pens.ac.id/Statistik/Topik-6.pdf" TargetMode="Externa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36.xml"/><Relationship Id="rId1" Type="http://schemas.openxmlformats.org/officeDocument/2006/relationships/slideLayout" Target="../slideLayouts/slideLayout70.xml"/><Relationship Id="rId5" Type="http://schemas.openxmlformats.org/officeDocument/2006/relationships/image" Target="../media/image46.emf"/><Relationship Id="rId4" Type="http://schemas.openxmlformats.org/officeDocument/2006/relationships/customXml" Target="../ink/ink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ruangparabintang.com/2021/01/materi-contoh-soal-dan-pembahasan.html" TargetMode="Externa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konsep-matematika.com/2016/01/aturan-perkalian-aturan-penjumlahan-dan-faktorial.html"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WjSOH5ADfyk"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9.emf"/><Relationship Id="rId4" Type="http://schemas.openxmlformats.org/officeDocument/2006/relationships/customXml" Target="../ink/ink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kontensekolah.com/2019/08/latihan-soal-permutasi-beserta.html" TargetMode="Externa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00.emf"/><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customXml" Target="../ink/ink39.xml"/><Relationship Id="rId5" Type="http://schemas.openxmlformats.org/officeDocument/2006/relationships/image" Target="../media/image190.emf"/><Relationship Id="rId4" Type="http://schemas.openxmlformats.org/officeDocument/2006/relationships/customXml" Target="../ink/ink38.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emf"/><Relationship Id="rId11" Type="http://schemas.openxmlformats.org/officeDocument/2006/relationships/image" Target="../media/image9.png"/><Relationship Id="rId5" Type="http://schemas.openxmlformats.org/officeDocument/2006/relationships/customXml" Target="../ink/ink8.xml"/><Relationship Id="rId10" Type="http://schemas.openxmlformats.org/officeDocument/2006/relationships/image" Target="../media/image8.png"/><Relationship Id="rId4" Type="http://schemas.openxmlformats.org/officeDocument/2006/relationships/image" Target="../media/image11.emf"/><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6.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hyperlink" Target="http://indutrial-engineering.blogspot.com/2012/05/peluang-bersyarat.html" TargetMode="Externa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19.emf"/><Relationship Id="rId12" Type="http://schemas.openxmlformats.org/officeDocument/2006/relationships/customXml" Target="../ink/ink15.xml"/><Relationship Id="rId2" Type="http://schemas.openxmlformats.org/officeDocument/2006/relationships/customXml" Target="../ink/ink10.xml"/><Relationship Id="rId1" Type="http://schemas.openxmlformats.org/officeDocument/2006/relationships/slideLayout" Target="../slideLayouts/slideLayout70.xml"/><Relationship Id="rId6" Type="http://schemas.openxmlformats.org/officeDocument/2006/relationships/customXml" Target="../ink/ink12.xml"/><Relationship Id="rId11" Type="http://schemas.openxmlformats.org/officeDocument/2006/relationships/image" Target="../media/image21.emf"/><Relationship Id="rId5" Type="http://schemas.openxmlformats.org/officeDocument/2006/relationships/image" Target="../media/image18.emf"/><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PERTEMUAN 3</a:t>
            </a:r>
            <a:br>
              <a:rPr lang="en-US" dirty="0" smtClean="0"/>
            </a:br>
            <a:r>
              <a:rPr lang="en-US" dirty="0" err="1" smtClean="0"/>
              <a:t>Probabilitas</a:t>
            </a:r>
            <a:r>
              <a:rPr lang="en-US" dirty="0" smtClean="0"/>
              <a:t> </a:t>
            </a:r>
            <a:r>
              <a:rPr lang="en-US" dirty="0" err="1" smtClean="0"/>
              <a:t>dan</a:t>
            </a:r>
            <a:r>
              <a:rPr lang="en-US" dirty="0" smtClean="0"/>
              <a:t>  </a:t>
            </a:r>
            <a:r>
              <a:rPr lang="en-US" dirty="0" err="1" smtClean="0"/>
              <a:t>Permutasi</a:t>
            </a:r>
            <a:endParaRPr lang="en-US" dirty="0"/>
          </a:p>
        </p:txBody>
      </p:sp>
      <p:sp>
        <p:nvSpPr>
          <p:cNvPr id="3" name="Subtitle 2"/>
          <p:cNvSpPr>
            <a:spLocks noGrp="1"/>
          </p:cNvSpPr>
          <p:nvPr>
            <p:ph type="subTitle" idx="1"/>
          </p:nvPr>
        </p:nvSpPr>
        <p:spPr/>
        <p:txBody>
          <a:bodyPr/>
          <a:lstStyle/>
          <a:p>
            <a:r>
              <a:rPr lang="en-US" dirty="0" smtClean="0"/>
              <a:t>Bilqis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A6A6-0936-45DB-B16E-90CACA975B1F}"/>
              </a:ext>
            </a:extLst>
          </p:cNvPr>
          <p:cNvSpPr>
            <a:spLocks noGrp="1"/>
          </p:cNvSpPr>
          <p:nvPr>
            <p:ph type="title"/>
          </p:nvPr>
        </p:nvSpPr>
        <p:spPr>
          <a:xfrm>
            <a:off x="628650" y="1131094"/>
            <a:ext cx="7886700" cy="592430"/>
          </a:xfrm>
        </p:spPr>
        <p:txBody>
          <a:bodyPr>
            <a:noAutofit/>
          </a:bodyPr>
          <a:lstStyle/>
          <a:p>
            <a:r>
              <a:rPr lang="en-US" sz="2400" b="1" dirty="0" err="1"/>
              <a:t>Pembahasan</a:t>
            </a:r>
            <a:r>
              <a:rPr lang="en-US" sz="2400" b="1" dirty="0"/>
              <a:t> </a:t>
            </a:r>
            <a:endParaRPr lang="en-ID" sz="2400" b="1"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5E7DAEF-9632-4FCB-9DE7-B53B52D6A3D4}"/>
                  </a:ext>
                </a:extLst>
              </p:cNvPr>
              <p:cNvSpPr>
                <a:spLocks noGrp="1"/>
              </p:cNvSpPr>
              <p:nvPr>
                <p:ph sz="half" idx="2"/>
              </p:nvPr>
            </p:nvSpPr>
            <p:spPr>
              <a:xfrm>
                <a:off x="628648" y="1854993"/>
                <a:ext cx="7536280" cy="1574008"/>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1500" dirty="0"/>
                  <a:t>b) </a:t>
                </a:r>
                <a:r>
                  <a:rPr lang="en-ID" sz="1500" dirty="0" err="1"/>
                  <a:t>Peluang</a:t>
                </a:r>
                <a:r>
                  <a:rPr lang="en-ID" sz="1500" dirty="0"/>
                  <a:t> </a:t>
                </a:r>
                <a:r>
                  <a:rPr lang="en-ID" sz="1500" dirty="0" err="1"/>
                  <a:t>mahasiswa</a:t>
                </a:r>
                <a:r>
                  <a:rPr lang="en-ID" sz="1500" dirty="0"/>
                  <a:t> </a:t>
                </a:r>
                <a:r>
                  <a:rPr lang="en-ID" sz="1500" dirty="0" err="1"/>
                  <a:t>tahun</a:t>
                </a:r>
                <a:r>
                  <a:rPr lang="en-ID" sz="1500" dirty="0"/>
                  <a:t> </a:t>
                </a:r>
                <a:r>
                  <a:rPr lang="en-ID" sz="1500" dirty="0" err="1"/>
                  <a:t>ke</a:t>
                </a:r>
                <a:r>
                  <a:rPr lang="en-ID" sz="1500" dirty="0"/>
                  <a:t> 2 </a:t>
                </a:r>
                <a:r>
                  <a:rPr lang="en-ID" sz="1500" dirty="0" err="1"/>
                  <a:t>bila</a:t>
                </a:r>
                <a:r>
                  <a:rPr lang="en-ID" sz="1500" dirty="0"/>
                  <a:t> </a:t>
                </a:r>
                <a:r>
                  <a:rPr lang="en-ID" sz="1500" dirty="0" err="1"/>
                  <a:t>diketahui</a:t>
                </a:r>
                <a:r>
                  <a:rPr lang="en-ID" sz="1500" dirty="0"/>
                  <a:t> </a:t>
                </a:r>
                <a:r>
                  <a:rPr lang="en-ID" sz="1500" dirty="0" err="1"/>
                  <a:t>dia</a:t>
                </a:r>
                <a:r>
                  <a:rPr lang="en-ID" sz="1500" dirty="0"/>
                  <a:t> </a:t>
                </a:r>
                <a:r>
                  <a:rPr lang="en-ID" sz="1500" dirty="0" err="1"/>
                  <a:t>mendapatkan</a:t>
                </a:r>
                <a:r>
                  <a:rPr lang="en-ID" sz="1500" dirty="0"/>
                  <a:t> </a:t>
                </a:r>
                <a:r>
                  <a:rPr lang="en-ID" sz="1500" dirty="0" err="1"/>
                  <a:t>nilai</a:t>
                </a:r>
                <a:r>
                  <a:rPr lang="en-ID" sz="1500" dirty="0"/>
                  <a:t> A</a:t>
                </a:r>
              </a:p>
              <a:p>
                <a:pPr marL="0" indent="0">
                  <a:buNone/>
                </a:pPr>
                <a:r>
                  <a:rPr lang="en-ID" sz="1500" dirty="0"/>
                  <a:t>P(M1|D)    = </a:t>
                </a:r>
                <a14:m>
                  <m:oMath xmlns:m="http://schemas.openxmlformats.org/officeDocument/2006/math">
                    <m:f>
                      <m:fPr>
                        <m:ctrlPr>
                          <a:rPr lang="en-ID" sz="1500" i="1">
                            <a:latin typeface="Cambria Math" panose="02040503050406030204" pitchFamily="18" charset="0"/>
                          </a:rPr>
                        </m:ctrlPr>
                      </m:fPr>
                      <m:num>
                        <m:r>
                          <a:rPr lang="en-US" sz="1500" i="1">
                            <a:latin typeface="Cambria Math" panose="02040503050406030204" pitchFamily="18" charset="0"/>
                          </a:rPr>
                          <m:t>𝑃</m:t>
                        </m:r>
                        <m:r>
                          <a:rPr lang="en-US" sz="1500" i="1">
                            <a:latin typeface="Cambria Math" panose="02040503050406030204" pitchFamily="18" charset="0"/>
                          </a:rPr>
                          <m:t>(</m:t>
                        </m:r>
                        <m:r>
                          <a:rPr lang="en-US" sz="1500" i="1">
                            <a:latin typeface="Cambria Math" panose="02040503050406030204" pitchFamily="18" charset="0"/>
                          </a:rPr>
                          <m:t>𝐷</m:t>
                        </m:r>
                        <m:r>
                          <a:rPr lang="en-US" sz="1500" i="1">
                            <a:latin typeface="Cambria Math" panose="02040503050406030204" pitchFamily="18" charset="0"/>
                          </a:rPr>
                          <m:t> ∩ </m:t>
                        </m:r>
                        <m:r>
                          <a:rPr lang="en-US" sz="1500" i="1">
                            <a:latin typeface="Cambria Math" panose="02040503050406030204" pitchFamily="18" charset="0"/>
                            <a:ea typeface="Cambria Math" panose="02040503050406030204" pitchFamily="18" charset="0"/>
                          </a:rPr>
                          <m:t>𝑀</m:t>
                        </m:r>
                        <m:r>
                          <a:rPr lang="en-US" sz="1500" i="1">
                            <a:latin typeface="Cambria Math" panose="02040503050406030204" pitchFamily="18" charset="0"/>
                            <a:ea typeface="Cambria Math" panose="02040503050406030204" pitchFamily="18" charset="0"/>
                          </a:rPr>
                          <m:t>1)</m:t>
                        </m:r>
                      </m:num>
                      <m:den>
                        <m:r>
                          <a:rPr lang="en-US" sz="1500" i="1">
                            <a:latin typeface="Cambria Math" panose="02040503050406030204" pitchFamily="18" charset="0"/>
                          </a:rPr>
                          <m:t>𝑃</m:t>
                        </m:r>
                        <m:r>
                          <a:rPr lang="en-US" sz="1500" i="1">
                            <a:latin typeface="Cambria Math" panose="02040503050406030204" pitchFamily="18" charset="0"/>
                          </a:rPr>
                          <m:t>(</m:t>
                        </m:r>
                        <m:r>
                          <a:rPr lang="en-US" sz="1500" i="1">
                            <a:latin typeface="Cambria Math" panose="02040503050406030204" pitchFamily="18" charset="0"/>
                          </a:rPr>
                          <m:t>𝐷</m:t>
                        </m:r>
                        <m:r>
                          <a:rPr lang="en-US" sz="1500" i="1">
                            <a:latin typeface="Cambria Math" panose="02040503050406030204" pitchFamily="18" charset="0"/>
                          </a:rPr>
                          <m:t>)</m:t>
                        </m:r>
                      </m:den>
                    </m:f>
                  </m:oMath>
                </a14:m>
                <a:r>
                  <a:rPr lang="en-ID" sz="1500" dirty="0"/>
                  <a:t> = </a:t>
                </a:r>
                <a14:m>
                  <m:oMath xmlns:m="http://schemas.openxmlformats.org/officeDocument/2006/math">
                    <m:f>
                      <m:fPr>
                        <m:ctrlPr>
                          <a:rPr lang="en-ID" sz="1500" i="1">
                            <a:latin typeface="Cambria Math" panose="02040503050406030204" pitchFamily="18" charset="0"/>
                          </a:rPr>
                        </m:ctrlPr>
                      </m:fPr>
                      <m:num>
                        <m:r>
                          <a:rPr lang="en-US" sz="1500" i="1">
                            <a:latin typeface="Cambria Math" panose="02040503050406030204" pitchFamily="18" charset="0"/>
                          </a:rPr>
                          <m:t>𝑃</m:t>
                        </m:r>
                        <m:r>
                          <a:rPr lang="en-US" sz="1500" i="1">
                            <a:latin typeface="Cambria Math" panose="02040503050406030204" pitchFamily="18" charset="0"/>
                          </a:rPr>
                          <m:t>(</m:t>
                        </m:r>
                        <m:r>
                          <a:rPr lang="en-US" sz="1500" i="1">
                            <a:latin typeface="Cambria Math" panose="02040503050406030204" pitchFamily="18" charset="0"/>
                          </a:rPr>
                          <m:t>𝐷</m:t>
                        </m:r>
                        <m:r>
                          <a:rPr lang="en-US" sz="1500" i="1">
                            <a:latin typeface="Cambria Math" panose="02040503050406030204" pitchFamily="18" charset="0"/>
                          </a:rPr>
                          <m:t>|</m:t>
                        </m:r>
                        <m:r>
                          <a:rPr lang="en-US" sz="1500" i="1">
                            <a:latin typeface="Cambria Math" panose="02040503050406030204" pitchFamily="18" charset="0"/>
                          </a:rPr>
                          <m:t>𝑀</m:t>
                        </m:r>
                        <m:r>
                          <a:rPr lang="en-US" sz="1500" i="1">
                            <a:latin typeface="Cambria Math" panose="02040503050406030204" pitchFamily="18" charset="0"/>
                          </a:rPr>
                          <m:t>1).</m:t>
                        </m:r>
                        <m:r>
                          <a:rPr lang="en-US" sz="1500" i="1">
                            <a:latin typeface="Cambria Math" panose="02040503050406030204" pitchFamily="18" charset="0"/>
                          </a:rPr>
                          <m:t>𝑃</m:t>
                        </m:r>
                        <m:r>
                          <a:rPr lang="en-US" sz="1500" i="1">
                            <a:latin typeface="Cambria Math" panose="02040503050406030204" pitchFamily="18" charset="0"/>
                          </a:rPr>
                          <m:t>(</m:t>
                        </m:r>
                        <m:r>
                          <a:rPr lang="en-US" sz="1500" i="1">
                            <a:latin typeface="Cambria Math" panose="02040503050406030204" pitchFamily="18" charset="0"/>
                          </a:rPr>
                          <m:t>𝑀</m:t>
                        </m:r>
                        <m:r>
                          <a:rPr lang="en-US" sz="1500" i="1">
                            <a:latin typeface="Cambria Math" panose="02040503050406030204" pitchFamily="18" charset="0"/>
                          </a:rPr>
                          <m:t>1)</m:t>
                        </m:r>
                      </m:num>
                      <m:den>
                        <m:r>
                          <a:rPr lang="en-US" sz="1500" i="1">
                            <a:latin typeface="Cambria Math" panose="02040503050406030204" pitchFamily="18" charset="0"/>
                          </a:rPr>
                          <m:t>𝑃</m:t>
                        </m:r>
                        <m:r>
                          <a:rPr lang="en-US" sz="1500" i="1">
                            <a:latin typeface="Cambria Math" panose="02040503050406030204" pitchFamily="18" charset="0"/>
                          </a:rPr>
                          <m:t>(</m:t>
                        </m:r>
                        <m:r>
                          <a:rPr lang="en-US" sz="1500" i="1">
                            <a:latin typeface="Cambria Math" panose="02040503050406030204" pitchFamily="18" charset="0"/>
                          </a:rPr>
                          <m:t>𝐷</m:t>
                        </m:r>
                        <m:r>
                          <a:rPr lang="en-US" sz="1500" i="1">
                            <a:latin typeface="Cambria Math" panose="02040503050406030204" pitchFamily="18" charset="0"/>
                          </a:rPr>
                          <m:t>)</m:t>
                        </m:r>
                      </m:den>
                    </m:f>
                  </m:oMath>
                </a14:m>
                <a:endParaRPr lang="en-ID" sz="1500" dirty="0"/>
              </a:p>
              <a:p>
                <a:pPr marL="0" indent="0">
                  <a:buNone/>
                </a:pPr>
                <a:r>
                  <a:rPr lang="en-ID" sz="1500" dirty="0"/>
                  <a:t>	= </a:t>
                </a:r>
                <a14:m>
                  <m:oMath xmlns:m="http://schemas.openxmlformats.org/officeDocument/2006/math">
                    <m:f>
                      <m:fPr>
                        <m:ctrlPr>
                          <a:rPr lang="en-ID" sz="1500" i="1">
                            <a:latin typeface="Cambria Math" panose="02040503050406030204" pitchFamily="18" charset="0"/>
                          </a:rPr>
                        </m:ctrlPr>
                      </m:fPr>
                      <m:num>
                        <m:r>
                          <a:rPr lang="en-US" sz="1500" i="1">
                            <a:latin typeface="Cambria Math" panose="02040503050406030204" pitchFamily="18" charset="0"/>
                          </a:rPr>
                          <m:t>(0.2)(0.67)</m:t>
                        </m:r>
                      </m:num>
                      <m:den>
                        <m:r>
                          <a:rPr lang="en-US" sz="1500" i="1">
                            <a:latin typeface="Cambria Math" panose="02040503050406030204" pitchFamily="18" charset="0"/>
                          </a:rPr>
                          <m:t>0.305</m:t>
                        </m:r>
                      </m:den>
                    </m:f>
                  </m:oMath>
                </a14:m>
                <a:endParaRPr lang="en-US" sz="1500" dirty="0"/>
              </a:p>
              <a:p>
                <a:pPr marL="0" indent="0">
                  <a:buNone/>
                </a:pPr>
                <a:r>
                  <a:rPr lang="en-ID" sz="1500" dirty="0"/>
                  <a:t>	= 0.43</a:t>
                </a:r>
              </a:p>
            </p:txBody>
          </p:sp>
        </mc:Choice>
        <mc:Fallback xmlns="">
          <p:sp>
            <p:nvSpPr>
              <p:cNvPr id="4" name="Content Placeholder 3">
                <a:extLst>
                  <a:ext uri="{FF2B5EF4-FFF2-40B4-BE49-F238E27FC236}">
                    <a16:creationId xmlns:a16="http://schemas.microsoft.com/office/drawing/2014/main" id="{E5E7DAEF-9632-4FCB-9DE7-B53B52D6A3D4}"/>
                  </a:ext>
                </a:extLst>
              </p:cNvPr>
              <p:cNvSpPr>
                <a:spLocks noGrp="1" noRot="1" noChangeAspect="1" noMove="1" noResize="1" noEditPoints="1" noAdjustHandles="1" noChangeArrowheads="1" noChangeShapeType="1" noTextEdit="1"/>
              </p:cNvSpPr>
              <p:nvPr>
                <p:ph sz="half" idx="2"/>
              </p:nvPr>
            </p:nvSpPr>
            <p:spPr>
              <a:xfrm>
                <a:off x="628648" y="1854993"/>
                <a:ext cx="7536280" cy="1574008"/>
              </a:xfrm>
              <a:blipFill>
                <a:blip r:embed="rId2"/>
                <a:stretch>
                  <a:fillRect l="-242" t="-15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87A41D0-C7F8-4E31-B140-3CD5B8882C1F}"/>
              </a:ext>
            </a:extLst>
          </p:cNvPr>
          <p:cNvSpPr txBox="1"/>
          <p:nvPr/>
        </p:nvSpPr>
        <p:spPr>
          <a:xfrm>
            <a:off x="628648" y="3787019"/>
            <a:ext cx="7781928" cy="323165"/>
          </a:xfrm>
          <a:prstGeom prst="rect">
            <a:avLst/>
          </a:prstGeom>
          <a:noFill/>
        </p:spPr>
        <p:txBody>
          <a:bodyPr wrap="square">
            <a:spAutoFit/>
          </a:bodyPr>
          <a:lstStyle/>
          <a:p>
            <a:r>
              <a:rPr lang="en-US" sz="1500" b="1" dirty="0"/>
              <a:t>Jadi, </a:t>
            </a:r>
            <a:r>
              <a:rPr lang="en-ID" sz="1500" dirty="0" err="1"/>
              <a:t>mahasiswa</a:t>
            </a:r>
            <a:r>
              <a:rPr lang="en-ID" sz="1500" dirty="0"/>
              <a:t> </a:t>
            </a:r>
            <a:r>
              <a:rPr lang="en-ID" sz="1500" dirty="0" err="1"/>
              <a:t>tahun</a:t>
            </a:r>
            <a:r>
              <a:rPr lang="en-ID" sz="1500" dirty="0"/>
              <a:t> </a:t>
            </a:r>
            <a:r>
              <a:rPr lang="en-ID" sz="1500" dirty="0" err="1"/>
              <a:t>ke</a:t>
            </a:r>
            <a:r>
              <a:rPr lang="en-ID" sz="1500" dirty="0"/>
              <a:t> 2 </a:t>
            </a:r>
            <a:r>
              <a:rPr lang="en-ID" sz="1500" dirty="0" err="1"/>
              <a:t>bila</a:t>
            </a:r>
            <a:r>
              <a:rPr lang="en-ID" sz="1500" dirty="0"/>
              <a:t> </a:t>
            </a:r>
            <a:r>
              <a:rPr lang="en-ID" sz="1500" dirty="0" err="1"/>
              <a:t>diketahui</a:t>
            </a:r>
            <a:r>
              <a:rPr lang="en-ID" sz="1500" dirty="0"/>
              <a:t> </a:t>
            </a:r>
            <a:r>
              <a:rPr lang="en-ID" sz="1500" dirty="0" err="1"/>
              <a:t>dia</a:t>
            </a:r>
            <a:r>
              <a:rPr lang="en-ID" sz="1500" dirty="0"/>
              <a:t> </a:t>
            </a:r>
            <a:r>
              <a:rPr lang="en-ID" sz="1500" dirty="0" err="1"/>
              <a:t>mendapatkan</a:t>
            </a:r>
            <a:r>
              <a:rPr lang="en-ID" sz="1500" dirty="0"/>
              <a:t> </a:t>
            </a:r>
            <a:r>
              <a:rPr lang="en-ID" sz="1500" dirty="0" err="1"/>
              <a:t>nilai</a:t>
            </a:r>
            <a:r>
              <a:rPr lang="en-ID" sz="1500" dirty="0"/>
              <a:t> A </a:t>
            </a:r>
            <a:r>
              <a:rPr lang="en-ID" sz="1500" dirty="0" err="1"/>
              <a:t>adalah</a:t>
            </a:r>
            <a:r>
              <a:rPr lang="en-ID" sz="1500" dirty="0"/>
              <a:t> </a:t>
            </a:r>
            <a:r>
              <a:rPr lang="en-ID" sz="1500" b="1" dirty="0"/>
              <a:t>0.43</a:t>
            </a:r>
          </a:p>
        </p:txBody>
      </p:sp>
      <p:sp>
        <p:nvSpPr>
          <p:cNvPr id="3" name="Footer Placeholder 2">
            <a:extLst>
              <a:ext uri="{FF2B5EF4-FFF2-40B4-BE49-F238E27FC236}">
                <a16:creationId xmlns:a16="http://schemas.microsoft.com/office/drawing/2014/main" id="{F58040BA-9DDA-451F-AA56-AADD1D6FB7FA}"/>
              </a:ext>
            </a:extLst>
          </p:cNvPr>
          <p:cNvSpPr>
            <a:spLocks noGrp="1"/>
          </p:cNvSpPr>
          <p:nvPr>
            <p:ph type="ftr" sz="quarter" idx="11"/>
          </p:nvPr>
        </p:nvSpPr>
        <p:spPr/>
        <p:txBody>
          <a:bodyPr/>
          <a:lstStyle/>
          <a:p>
            <a:r>
              <a:rPr lang="en-ID"/>
              <a:t>05111740000015 - Atika Rizki Nurakhmah</a:t>
            </a:r>
          </a:p>
        </p:txBody>
      </p:sp>
    </p:spTree>
    <p:extLst>
      <p:ext uri="{BB962C8B-B14F-4D97-AF65-F5344CB8AC3E}">
        <p14:creationId xmlns:p14="http://schemas.microsoft.com/office/powerpoint/2010/main" val="27300841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2" name="Title 1">
            <a:extLst>
              <a:ext uri="{FF2B5EF4-FFF2-40B4-BE49-F238E27FC236}">
                <a16:creationId xmlns:a16="http://schemas.microsoft.com/office/drawing/2014/main" id="{FBA91949-85DC-4417-A760-E0549BDC1195}"/>
              </a:ext>
            </a:extLst>
          </p:cNvPr>
          <p:cNvSpPr>
            <a:spLocks noGrp="1"/>
          </p:cNvSpPr>
          <p:nvPr>
            <p:ph type="title"/>
          </p:nvPr>
        </p:nvSpPr>
        <p:spPr>
          <a:xfrm>
            <a:off x="779130" y="143267"/>
            <a:ext cx="8178800" cy="390134"/>
          </a:xfrm>
        </p:spPr>
        <p:txBody>
          <a:bodyPr>
            <a:normAutofit/>
          </a:bodyPr>
          <a:lstStyle/>
          <a:p>
            <a:pPr algn="ctr"/>
            <a:r>
              <a:rPr lang="en-US" sz="1800" b="1" dirty="0">
                <a:highlight>
                  <a:srgbClr val="FFFF00"/>
                </a:highlight>
                <a:latin typeface="Times New Roman" panose="02020603050405020304" pitchFamily="18" charset="0"/>
                <a:cs typeface="Times New Roman" panose="02020603050405020304" pitchFamily="18" charset="0"/>
              </a:rPr>
              <a:t>CONTOH SOAL TEOREMA BAYES</a:t>
            </a:r>
            <a:endParaRPr lang="id-ID" sz="1800" b="1" dirty="0">
              <a:highlight>
                <a:srgbClr val="FFFF00"/>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91748B-2CE4-4828-9CD9-9932EC5DFC6C}"/>
              </a:ext>
            </a:extLst>
          </p:cNvPr>
          <p:cNvSpPr>
            <a:spLocks noGrp="1"/>
          </p:cNvSpPr>
          <p:nvPr>
            <p:ph idx="1"/>
          </p:nvPr>
        </p:nvSpPr>
        <p:spPr>
          <a:xfrm>
            <a:off x="0" y="583421"/>
            <a:ext cx="4648200" cy="6198379"/>
          </a:xfrm>
        </p:spPr>
        <p:txBody>
          <a:bodyPr>
            <a:noAutofit/>
          </a:bodyPr>
          <a:lstStyle/>
          <a:p>
            <a:pPr marL="0" indent="0">
              <a:lnSpc>
                <a:spcPct val="100000"/>
              </a:lnSpc>
              <a:buNone/>
            </a:pPr>
            <a:r>
              <a:rPr lang="id-ID" sz="1600" dirty="0">
                <a:latin typeface="Times New Roman" panose="02020603050405020304" pitchFamily="18" charset="0"/>
                <a:cs typeface="Times New Roman" panose="02020603050405020304" pitchFamily="18" charset="0"/>
              </a:rPr>
              <a:t>Pada masa pandemi COVID-19, ada dua kelompok dalam masyarakat. </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id-ID" sz="1600" dirty="0" smtClean="0">
                <a:latin typeface="Times New Roman" panose="02020603050405020304" pitchFamily="18" charset="0"/>
                <a:cs typeface="Times New Roman" panose="02020603050405020304" pitchFamily="18" charset="0"/>
              </a:rPr>
              <a:t>E </a:t>
            </a:r>
            <a:r>
              <a:rPr lang="id-ID" sz="1600" dirty="0">
                <a:latin typeface="Times New Roman" panose="02020603050405020304" pitchFamily="18" charset="0"/>
                <a:cs typeface="Times New Roman" panose="02020603050405020304" pitchFamily="18" charset="0"/>
              </a:rPr>
              <a:t>menyatakan kelompok orang yang beresiko tinggi terinfeksi virus COVID-19 sedangkan </a:t>
            </a:r>
            <a:r>
              <a:rPr lang="id-ID" sz="1600" dirty="0" smtClean="0">
                <a:latin typeface="Times New Roman" panose="02020603050405020304" pitchFamily="18" charset="0"/>
                <a:cs typeface="Times New Roman" panose="02020603050405020304" pitchFamily="18" charset="0"/>
              </a:rPr>
              <a:t>E</a:t>
            </a:r>
            <a:r>
              <a:rPr lang="id-ID" sz="1600" dirty="0">
                <a:latin typeface="Times New Roman" panose="02020603050405020304" pitchFamily="18" charset="0"/>
                <a:cs typeface="Times New Roman" panose="02020603050405020304" pitchFamily="18" charset="0"/>
              </a:rPr>
              <a:t>' adalah kelompok orang yang beresiko rendah. </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id-ID" sz="1600" dirty="0" smtClean="0">
                <a:latin typeface="Times New Roman" panose="02020603050405020304" pitchFamily="18" charset="0"/>
                <a:cs typeface="Times New Roman" panose="02020603050405020304" pitchFamily="18" charset="0"/>
              </a:rPr>
              <a:t>A </a:t>
            </a:r>
            <a:r>
              <a:rPr lang="id-ID" sz="1600" dirty="0">
                <a:latin typeface="Times New Roman" panose="02020603050405020304" pitchFamily="18" charset="0"/>
                <a:cs typeface="Times New Roman" panose="02020603050405020304" pitchFamily="18" charset="0"/>
              </a:rPr>
              <a:t>menyatakan hasil tes swab PCR yang menunjukkan seseorang positif terinfeksi COVID-19. </a:t>
            </a:r>
          </a:p>
          <a:p>
            <a:pPr marL="0" indent="0">
              <a:lnSpc>
                <a:spcPct val="100000"/>
              </a:lnSpc>
              <a:buNone/>
            </a:pPr>
            <a:r>
              <a:rPr lang="id-ID" sz="1600" dirty="0">
                <a:latin typeface="Times New Roman" panose="02020603050405020304" pitchFamily="18" charset="0"/>
                <a:cs typeface="Times New Roman" panose="02020603050405020304" pitchFamily="18" charset="0"/>
              </a:rPr>
              <a:t>Peluang seseorang dinyatakan beresiko tinggi adalah 0,8. </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id-ID" sz="1600" dirty="0" smtClean="0">
                <a:latin typeface="Times New Roman" panose="02020603050405020304" pitchFamily="18" charset="0"/>
                <a:cs typeface="Times New Roman" panose="02020603050405020304" pitchFamily="18" charset="0"/>
              </a:rPr>
              <a:t>Pada </a:t>
            </a:r>
            <a:r>
              <a:rPr lang="id-ID" sz="1600" dirty="0">
                <a:latin typeface="Times New Roman" panose="02020603050405020304" pitchFamily="18" charset="0"/>
                <a:cs typeface="Times New Roman" panose="02020603050405020304" pitchFamily="18" charset="0"/>
              </a:rPr>
              <a:t>alat tes terdapat informasi bahwa </a:t>
            </a:r>
            <a:r>
              <a:rPr lang="en-US" sz="1600" dirty="0" err="1">
                <a:latin typeface="Times New Roman" panose="02020603050405020304" pitchFamily="18" charset="0"/>
                <a:cs typeface="Times New Roman" panose="02020603050405020304" pitchFamily="18" charset="0"/>
              </a:rPr>
              <a:t>peluang</a:t>
            </a:r>
            <a:r>
              <a:rPr lang="en-US" sz="1600" dirty="0">
                <a:latin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cs typeface="Times New Roman" panose="02020603050405020304" pitchFamily="18" charset="0"/>
              </a:rPr>
              <a:t>hasil tes </a:t>
            </a:r>
            <a:r>
              <a:rPr lang="en-US" sz="1600" dirty="0" err="1">
                <a:latin typeface="Times New Roman" panose="02020603050405020304" pitchFamily="18" charset="0"/>
                <a:cs typeface="Times New Roman" panose="02020603050405020304" pitchFamily="18" charset="0"/>
              </a:rPr>
              <a:t>positif</a:t>
            </a:r>
            <a:r>
              <a:rPr lang="en-US" sz="1600" dirty="0">
                <a:latin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cs typeface="Times New Roman" panose="02020603050405020304" pitchFamily="18" charset="0"/>
              </a:rPr>
              <a:t>untuk orang beresiko tinggi adalah 0,75. </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id-ID" sz="1600" dirty="0" smtClean="0">
                <a:latin typeface="Times New Roman" panose="02020603050405020304" pitchFamily="18" charset="0"/>
                <a:cs typeface="Times New Roman" panose="02020603050405020304" pitchFamily="18" charset="0"/>
              </a:rPr>
              <a:t>Sementara </a:t>
            </a:r>
            <a:r>
              <a:rPr lang="id-ID" sz="1600" dirty="0">
                <a:latin typeface="Times New Roman" panose="02020603050405020304" pitchFamily="18" charset="0"/>
                <a:cs typeface="Times New Roman" panose="02020603050405020304" pitchFamily="18" charset="0"/>
              </a:rPr>
              <a:t>peluang untuk hasil tes orang beresiko rendah terkonfirmasi positif adalah 0,05.</a:t>
            </a:r>
          </a:p>
          <a:p>
            <a:pPr marL="0" indent="0">
              <a:lnSpc>
                <a:spcPct val="100000"/>
              </a:lnSpc>
              <a:buNone/>
            </a:pPr>
            <a:r>
              <a:rPr lang="id-ID" sz="1600" dirty="0">
                <a:latin typeface="Times New Roman" panose="02020603050405020304" pitchFamily="18" charset="0"/>
                <a:cs typeface="Times New Roman" panose="02020603050405020304" pitchFamily="18" charset="0"/>
              </a:rPr>
              <a:t>Jika seseorang diambil secara acak untuk tes swab PCR, berapakah peluang orang tersebut</a:t>
            </a:r>
            <a:r>
              <a:rPr lang="id-ID" sz="1600" dirty="0" smtClean="0">
                <a:latin typeface="Times New Roman" panose="02020603050405020304" pitchFamily="18" charset="0"/>
                <a:cs typeface="Times New Roman" panose="02020603050405020304" pitchFamily="18" charset="0"/>
              </a:rPr>
              <a:t>:</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endParaRPr lang="id-ID" sz="1600" dirty="0">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id-ID" sz="1600" dirty="0">
                <a:latin typeface="Times New Roman" panose="02020603050405020304" pitchFamily="18" charset="0"/>
                <a:cs typeface="Times New Roman" panose="02020603050405020304" pitchFamily="18" charset="0"/>
              </a:rPr>
              <a:t>a) Berasal dari kelompok </a:t>
            </a:r>
            <a:r>
              <a:rPr lang="id-ID" sz="1600" dirty="0" err="1">
                <a:latin typeface="Times New Roman" panose="02020603050405020304" pitchFamily="18" charset="0"/>
                <a:cs typeface="Times New Roman" panose="02020603050405020304" pitchFamily="18" charset="0"/>
              </a:rPr>
              <a:t>beresiko</a:t>
            </a:r>
            <a:r>
              <a:rPr lang="id-ID" sz="1600" dirty="0">
                <a:latin typeface="Times New Roman" panose="02020603050405020304" pitchFamily="18" charset="0"/>
                <a:cs typeface="Times New Roman" panose="02020603050405020304" pitchFamily="18" charset="0"/>
              </a:rPr>
              <a:t> tinggi dan hasil tes positif </a:t>
            </a:r>
          </a:p>
          <a:p>
            <a:pPr marL="0" indent="0" algn="just">
              <a:lnSpc>
                <a:spcPct val="100000"/>
              </a:lnSpc>
              <a:spcBef>
                <a:spcPts val="0"/>
              </a:spcBef>
              <a:buNone/>
            </a:pPr>
            <a:r>
              <a:rPr lang="id-ID" sz="1600" dirty="0">
                <a:latin typeface="Times New Roman" panose="02020603050405020304" pitchFamily="18" charset="0"/>
                <a:cs typeface="Times New Roman" panose="02020603050405020304" pitchFamily="18" charset="0"/>
              </a:rPr>
              <a:t>b) Berasal dari kelompok </a:t>
            </a:r>
            <a:r>
              <a:rPr lang="id-ID" sz="1600" dirty="0" err="1">
                <a:latin typeface="Times New Roman" panose="02020603050405020304" pitchFamily="18" charset="0"/>
                <a:cs typeface="Times New Roman" panose="02020603050405020304" pitchFamily="18" charset="0"/>
              </a:rPr>
              <a:t>beresiko</a:t>
            </a:r>
            <a:r>
              <a:rPr lang="id-ID" sz="1600" dirty="0">
                <a:latin typeface="Times New Roman" panose="02020603050405020304" pitchFamily="18" charset="0"/>
                <a:cs typeface="Times New Roman" panose="02020603050405020304" pitchFamily="18" charset="0"/>
              </a:rPr>
              <a:t> rendah dan hasil tes positif </a:t>
            </a:r>
          </a:p>
          <a:p>
            <a:pPr marL="0" indent="0" algn="just">
              <a:lnSpc>
                <a:spcPct val="100000"/>
              </a:lnSpc>
              <a:spcBef>
                <a:spcPts val="0"/>
              </a:spcBef>
              <a:buNone/>
            </a:pPr>
            <a:r>
              <a:rPr lang="id-ID" sz="1600" dirty="0">
                <a:latin typeface="Times New Roman" panose="02020603050405020304" pitchFamily="18" charset="0"/>
                <a:cs typeface="Times New Roman" panose="02020603050405020304" pitchFamily="18" charset="0"/>
              </a:rPr>
              <a:t>c) Berasal dari kelompok </a:t>
            </a:r>
            <a:r>
              <a:rPr lang="id-ID" sz="1600" dirty="0" err="1">
                <a:latin typeface="Times New Roman" panose="02020603050405020304" pitchFamily="18" charset="0"/>
                <a:cs typeface="Times New Roman" panose="02020603050405020304" pitchFamily="18" charset="0"/>
              </a:rPr>
              <a:t>beresiko</a:t>
            </a:r>
            <a:r>
              <a:rPr lang="id-ID" sz="1600" dirty="0">
                <a:latin typeface="Times New Roman" panose="02020603050405020304" pitchFamily="18" charset="0"/>
                <a:cs typeface="Times New Roman" panose="02020603050405020304" pitchFamily="18" charset="0"/>
              </a:rPr>
              <a:t> rendah dan hasil tes negatif</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89472" y="2447268"/>
            <a:ext cx="484026"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716801" y="1864520"/>
            <a:ext cx="1899624"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6320" y="4684693"/>
            <a:ext cx="1513185"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0937" y="5153781"/>
            <a:ext cx="364184"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1422208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8650" y="228600"/>
            <a:ext cx="8335698" cy="6172200"/>
          </a:xfrm>
          <a:prstGeom prst="rect">
            <a:avLst/>
          </a:prstGeom>
        </p:spPr>
      </p:pic>
    </p:spTree>
    <p:extLst>
      <p:ext uri="{BB962C8B-B14F-4D97-AF65-F5344CB8AC3E}">
        <p14:creationId xmlns:p14="http://schemas.microsoft.com/office/powerpoint/2010/main" val="4073929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2" name="Title 1">
            <a:extLst>
              <a:ext uri="{FF2B5EF4-FFF2-40B4-BE49-F238E27FC236}">
                <a16:creationId xmlns:a16="http://schemas.microsoft.com/office/drawing/2014/main" id="{D901C9A8-16B2-4F07-8447-EAFB21ABBAA8}"/>
              </a:ext>
            </a:extLst>
          </p:cNvPr>
          <p:cNvSpPr>
            <a:spLocks noGrp="1"/>
          </p:cNvSpPr>
          <p:nvPr>
            <p:ph type="title"/>
          </p:nvPr>
        </p:nvSpPr>
        <p:spPr>
          <a:xfrm>
            <a:off x="49407" y="597541"/>
            <a:ext cx="3570021" cy="5270438"/>
          </a:xfrm>
        </p:spPr>
        <p:txBody>
          <a:bodyPr anchor="t">
            <a:noAutofit/>
          </a:bodyPr>
          <a:lstStyle/>
          <a:p>
            <a:r>
              <a:rPr lang="en-US" sz="2000" b="1" dirty="0" err="1">
                <a:latin typeface="Times New Roman" panose="02020603050405020304" pitchFamily="18" charset="0"/>
                <a:cs typeface="Times New Roman" panose="02020603050405020304" pitchFamily="18" charset="0"/>
              </a:rPr>
              <a:t>Diketahui</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	= </a:t>
            </a:r>
            <a:r>
              <a:rPr lang="en-US" sz="2000" dirty="0" err="1">
                <a:latin typeface="Times New Roman" panose="02020603050405020304" pitchFamily="18" charset="0"/>
                <a:cs typeface="Times New Roman" panose="02020603050405020304" pitchFamily="18" charset="0"/>
              </a:rPr>
              <a:t>kelompok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resiko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tinggi</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	= </a:t>
            </a:r>
            <a:r>
              <a:rPr lang="en-US" sz="2000" dirty="0" err="1">
                <a:latin typeface="Times New Roman" panose="02020603050405020304" pitchFamily="18" charset="0"/>
                <a:cs typeface="Times New Roman" panose="02020603050405020304" pitchFamily="18" charset="0"/>
              </a:rPr>
              <a:t>kelompok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resiko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rendah</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 </a:t>
            </a:r>
            <a:r>
              <a:rPr lang="en-US" sz="2000" dirty="0" err="1">
                <a:latin typeface="Times New Roman" panose="02020603050405020304" pitchFamily="18" charset="0"/>
                <a:cs typeface="Times New Roman" panose="02020603050405020304" pitchFamily="18" charset="0"/>
              </a:rPr>
              <a:t>hasil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positif</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 </a:t>
            </a:r>
            <a:r>
              <a:rPr lang="en-US" sz="2000" dirty="0" err="1">
                <a:latin typeface="Times New Roman" panose="02020603050405020304" pitchFamily="18" charset="0"/>
                <a:cs typeface="Times New Roman" panose="02020603050405020304" pitchFamily="18" charset="0"/>
              </a:rPr>
              <a:t>hasil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negatif</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P(E)	= 0,8</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P(E')	= 1 - P(E)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 1 - 0,8</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 0,2</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P(A|E</a:t>
            </a:r>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0,75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P(A</a:t>
            </a:r>
            <a:r>
              <a:rPr lang="en-US" sz="2000" dirty="0">
                <a:latin typeface="Times New Roman" panose="02020603050405020304" pitchFamily="18" charset="0"/>
                <a:cs typeface="Times New Roman" panose="02020603050405020304" pitchFamily="18" charset="0"/>
              </a:rPr>
              <a:t>’|E)	= 0,25</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P(A|E')	= 0,05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P(A</a:t>
            </a:r>
            <a:r>
              <a:rPr lang="en-US" sz="2000" dirty="0">
                <a:latin typeface="Times New Roman" panose="02020603050405020304" pitchFamily="18" charset="0"/>
                <a:cs typeface="Times New Roman" panose="02020603050405020304" pitchFamily="18" charset="0"/>
              </a:rPr>
              <a:t>’|E')	= 0,95</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err="1">
                <a:latin typeface="Times New Roman" panose="02020603050405020304" pitchFamily="18" charset="0"/>
                <a:cs typeface="Times New Roman" panose="02020603050405020304" pitchFamily="18" charset="0"/>
              </a:rPr>
              <a:t>Ditanya</a:t>
            </a: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P(E|A), b) P(E’|A), c) P(E'|A')</a:t>
            </a:r>
            <a:endParaRPr lang="id-ID" sz="2000" dirty="0">
              <a:latin typeface="Times New Roman" panose="02020603050405020304" pitchFamily="18" charset="0"/>
              <a:cs typeface="Times New Roman" panose="02020603050405020304" pitchFamily="18" charset="0"/>
            </a:endParaRPr>
          </a:p>
        </p:txBody>
      </p:sp>
      <p:sp>
        <p:nvSpPr>
          <p:cNvPr id="31"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11576" y="134860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857250"/>
            <a:ext cx="2126518" cy="111062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33"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4495" y="666998"/>
            <a:ext cx="1370729"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34"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990350" y="1173860"/>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5"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568" y="5443876"/>
            <a:ext cx="1120885" cy="55687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6"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473" y="5697108"/>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23" name="Title 1">
            <a:extLst>
              <a:ext uri="{FF2B5EF4-FFF2-40B4-BE49-F238E27FC236}">
                <a16:creationId xmlns:a16="http://schemas.microsoft.com/office/drawing/2014/main" id="{4E01964C-648A-46E1-ACFC-B676B39A0956}"/>
              </a:ext>
            </a:extLst>
          </p:cNvPr>
          <p:cNvSpPr txBox="1">
            <a:spLocks/>
          </p:cNvSpPr>
          <p:nvPr/>
        </p:nvSpPr>
        <p:spPr>
          <a:xfrm>
            <a:off x="4220665" y="5446"/>
            <a:ext cx="1291554" cy="85180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1800" b="1" dirty="0">
                <a:solidFill>
                  <a:prstClr val="black"/>
                </a:solidFill>
                <a:latin typeface="Times New Roman" panose="02020603050405020304" pitchFamily="18" charset="0"/>
                <a:cs typeface="Times New Roman" panose="02020603050405020304" pitchFamily="18" charset="0"/>
              </a:rPr>
              <a:t>JAWAB</a:t>
            </a:r>
            <a:endParaRPr lang="id-ID" sz="1800" b="1"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DD788E78-5459-45FD-B820-9141CF1D5876}"/>
                  </a:ext>
                </a:extLst>
              </p:cNvPr>
              <p:cNvSpPr>
                <a:spLocks noGrp="1"/>
              </p:cNvSpPr>
              <p:nvPr>
                <p:ph idx="1"/>
              </p:nvPr>
            </p:nvSpPr>
            <p:spPr>
              <a:xfrm>
                <a:off x="2888294" y="2109669"/>
                <a:ext cx="6478513" cy="4516361"/>
              </a:xfrm>
            </p:spPr>
            <p:txBody>
              <a:bodyPr>
                <a:normAutofit/>
              </a:bodyPr>
              <a:lstStyle/>
              <a:p>
                <a:pPr marL="457200" indent="-457200">
                  <a:buAutoNum type="alphaLcParenR"/>
                </a:pPr>
                <a:r>
                  <a:rPr lang="en-US" sz="2000" dirty="0">
                    <a:latin typeface="Times New Roman" panose="02020603050405020304" pitchFamily="18" charset="0"/>
                    <a:cs typeface="Times New Roman" panose="02020603050405020304" pitchFamily="18" charset="0"/>
                  </a:rPr>
                  <a:t>P(E|A) = </a:t>
                </a:r>
                <a14:m>
                  <m:oMath xmlns:m="http://schemas.openxmlformats.org/officeDocument/2006/math">
                    <m:f>
                      <m:fPr>
                        <m:ctrlPr>
                          <a:rPr lang="en-US" sz="220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sz="2200" b="0" i="1" smtClean="0">
                            <a:latin typeface="Cambria Math" panose="02040503050406030204" pitchFamily="18" charset="0"/>
                            <a:cs typeface="Times New Roman" panose="02020603050405020304" pitchFamily="18" charset="0"/>
                          </a:rPr>
                          <m:t>𝑃</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e>
                        </m:d>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2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𝐸</m:t>
                            </m:r>
                          </m:e>
                          <m:sup>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den>
                    </m:f>
                    <m:r>
                      <a:rPr lang="en-US" sz="2200" b="0" i="0"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20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𝑃</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𝐸</m:t>
                            </m:r>
                          </m:e>
                        </m:d>
                        <m:r>
                          <a:rPr lang="en-US" sz="2200" b="0" i="1" smtClean="0">
                            <a:latin typeface="Cambria Math" panose="02040503050406030204" pitchFamily="18" charset="0"/>
                            <a:cs typeface="Times New Roman" panose="02020603050405020304" pitchFamily="18" charset="0"/>
                          </a:rPr>
                          <m:t> </m:t>
                        </m:r>
                        <m:r>
                          <a:rPr lang="en-US" sz="2200" b="0" i="1" smtClean="0">
                            <a:latin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cs typeface="Times New Roman" panose="02020603050405020304" pitchFamily="18" charset="0"/>
                          </a:rPr>
                          <m:t>)</m:t>
                        </m:r>
                      </m:num>
                      <m:den>
                        <m:r>
                          <a:rPr lang="en-US" sz="2200" b="0" i="1" smtClean="0">
                            <a:latin typeface="Cambria Math" panose="02040503050406030204" pitchFamily="18" charset="0"/>
                            <a:cs typeface="Times New Roman" panose="02020603050405020304" pitchFamily="18" charset="0"/>
                          </a:rPr>
                          <m:t>𝑃</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𝐸</m:t>
                            </m:r>
                          </m:e>
                        </m:d>
                        <m:r>
                          <a:rPr lang="en-US" sz="2200" b="0" i="1" smtClean="0">
                            <a:latin typeface="Cambria Math" panose="02040503050406030204" pitchFamily="18" charset="0"/>
                            <a:cs typeface="Times New Roman" panose="02020603050405020304" pitchFamily="18" charset="0"/>
                          </a:rPr>
                          <m:t> </m:t>
                        </m:r>
                        <m:r>
                          <a:rPr lang="en-US" sz="2200" b="0" i="1" smtClean="0">
                            <a:latin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cs typeface="Times New Roman" panose="02020603050405020304" pitchFamily="18" charset="0"/>
                          </a:rPr>
                          <m:t>) + </m:t>
                        </m:r>
                        <m:r>
                          <a:rPr lang="en-US" sz="2200" b="0" i="1" smtClean="0">
                            <a:latin typeface="Cambria Math" panose="02040503050406030204" pitchFamily="18" charset="0"/>
                            <a:cs typeface="Times New Roman" panose="02020603050405020304" pitchFamily="18" charset="0"/>
                          </a:rPr>
                          <m:t>𝑃</m:t>
                        </m:r>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𝐸</m:t>
                                </m:r>
                              </m:e>
                              <m:sup>
                                <m:r>
                                  <a:rPr lang="en-US" sz="2200" b="0" i="1" smtClean="0">
                                    <a:latin typeface="Cambria Math" panose="02040503050406030204" pitchFamily="18" charset="0"/>
                                    <a:cs typeface="Times New Roman" panose="02020603050405020304" pitchFamily="18" charset="0"/>
                                  </a:rPr>
                                  <m:t>′</m:t>
                                </m:r>
                              </m:sup>
                            </m:sSup>
                          </m:e>
                        </m:d>
                        <m:r>
                          <a:rPr lang="en-US" sz="2200" b="0" i="1" smtClean="0">
                            <a:latin typeface="Cambria Math" panose="02040503050406030204" pitchFamily="18" charset="0"/>
                            <a:cs typeface="Times New Roman" panose="02020603050405020304" pitchFamily="18" charset="0"/>
                          </a:rPr>
                          <m:t> </m:t>
                        </m:r>
                        <m:r>
                          <a:rPr lang="en-US" sz="2200" b="0" i="1" smtClean="0">
                            <a:latin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cs typeface="Times New Roman" panose="02020603050405020304" pitchFamily="18" charset="0"/>
                          </a:rPr>
                          <m:t>′)</m:t>
                        </m:r>
                      </m:den>
                    </m:f>
                  </m:oMath>
                </a14:m>
                <a:endParaRPr lang="en-US" sz="22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200" i="1" smtClean="0">
                            <a:latin typeface="Cambria Math" panose="02040503050406030204" pitchFamily="18" charset="0"/>
                            <a:cs typeface="Times New Roman" panose="02020603050405020304" pitchFamily="18" charset="0"/>
                          </a:rPr>
                        </m:ctrlPr>
                      </m:fPr>
                      <m:num>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0,8</m:t>
                            </m:r>
                          </m:e>
                        </m:d>
                        <m:r>
                          <a:rPr lang="en-US" sz="2200" b="0" i="1" smtClean="0">
                            <a:latin typeface="Cambria Math" panose="02040503050406030204" pitchFamily="18" charset="0"/>
                            <a:cs typeface="Times New Roman" panose="02020603050405020304" pitchFamily="18" charset="0"/>
                          </a:rPr>
                          <m:t> (0,75)</m:t>
                        </m:r>
                      </m:num>
                      <m:den>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0,8</m:t>
                            </m:r>
                          </m:e>
                        </m:d>
                        <m:r>
                          <a:rPr lang="en-US" sz="2200" b="0" i="1" smtClean="0">
                            <a:latin typeface="Cambria Math" panose="02040503050406030204" pitchFamily="18" charset="0"/>
                            <a:cs typeface="Times New Roman" panose="02020603050405020304" pitchFamily="18" charset="0"/>
                          </a:rPr>
                          <m:t> </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0,75</m:t>
                            </m:r>
                          </m:e>
                        </m:d>
                        <m:r>
                          <a:rPr lang="en-US" sz="2200" b="0" i="1" smtClean="0">
                            <a:latin typeface="Cambria Math" panose="02040503050406030204" pitchFamily="18" charset="0"/>
                            <a:cs typeface="Times New Roman" panose="02020603050405020304" pitchFamily="18" charset="0"/>
                          </a:rPr>
                          <m:t>+</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0,2</m:t>
                            </m:r>
                          </m:e>
                        </m:d>
                        <m:r>
                          <a:rPr lang="en-US" sz="2200" b="0" i="1" smtClean="0">
                            <a:latin typeface="Cambria Math" panose="02040503050406030204" pitchFamily="18" charset="0"/>
                            <a:cs typeface="Times New Roman" panose="02020603050405020304" pitchFamily="18" charset="0"/>
                          </a:rPr>
                          <m:t>(0,05)</m:t>
                        </m:r>
                      </m:den>
                    </m:f>
                    <m:r>
                      <a:rPr lang="en-US" sz="2200" b="0" i="1" smtClean="0">
                        <a:latin typeface="Cambria Math" panose="02040503050406030204" pitchFamily="18" charset="0"/>
                        <a:cs typeface="Times New Roman" panose="02020603050405020304" pitchFamily="18" charset="0"/>
                      </a:rPr>
                      <m:t>=0,9876</m:t>
                    </m:r>
                  </m:oMath>
                </a14:m>
                <a:endParaRPr lang="en-US" sz="2200" dirty="0">
                  <a:latin typeface="Times New Roman" panose="02020603050405020304" pitchFamily="18" charset="0"/>
                  <a:cs typeface="Times New Roman" panose="02020603050405020304" pitchFamily="18" charset="0"/>
                </a:endParaRPr>
              </a:p>
              <a:p>
                <a:pPr marL="457200" indent="-457200">
                  <a:buAutoNum type="alphaLcParenR" startAt="2"/>
                </a:pPr>
                <a:r>
                  <a:rPr lang="en-US" sz="2000" dirty="0">
                    <a:latin typeface="Times New Roman" panose="02020603050405020304" pitchFamily="18" charset="0"/>
                    <a:cs typeface="Times New Roman" panose="02020603050405020304" pitchFamily="18" charset="0"/>
                  </a:rPr>
                  <a:t>P(E’|A) = 1 – P(E|A)</a:t>
                </a:r>
              </a:p>
              <a:p>
                <a:pPr marL="0" indent="0">
                  <a:buNone/>
                </a:pPr>
                <a:r>
                  <a:rPr lang="en-US" sz="2000" dirty="0">
                    <a:latin typeface="Times New Roman" panose="02020603050405020304" pitchFamily="18" charset="0"/>
                    <a:cs typeface="Times New Roman" panose="02020603050405020304" pitchFamily="18" charset="0"/>
                  </a:rPr>
                  <a:t>                     = 1 – 0,9876 </a:t>
                </a:r>
              </a:p>
              <a:p>
                <a:pPr marL="0" indent="0">
                  <a:buNone/>
                </a:pPr>
                <a:r>
                  <a:rPr lang="en-US" sz="2000" dirty="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0,0124</a:t>
                </a:r>
                <a:endParaRPr lang="en-US" sz="2000" dirty="0">
                  <a:latin typeface="Times New Roman" panose="02020603050405020304" pitchFamily="18" charset="0"/>
                  <a:cs typeface="Times New Roman" panose="02020603050405020304" pitchFamily="18" charset="0"/>
                </a:endParaRPr>
              </a:p>
              <a:p>
                <a:pPr marL="457200" indent="-457200">
                  <a:buAutoNum type="alphaLcParenR" startAt="3"/>
                </a:pPr>
                <a:r>
                  <a:rPr lang="en-US" sz="2000" dirty="0">
                    <a:latin typeface="Times New Roman" panose="02020603050405020304" pitchFamily="18" charset="0"/>
                    <a:cs typeface="Times New Roman" panose="02020603050405020304" pitchFamily="18" charset="0"/>
                  </a:rPr>
                  <a:t>P(E’|A’) = </a:t>
                </a:r>
                <a14:m>
                  <m:oMath xmlns:m="http://schemas.openxmlformats.org/officeDocument/2006/math">
                    <m:f>
                      <m:fPr>
                        <m:ctrlPr>
                          <a:rPr lang="en-US" sz="220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num>
                      <m:den>
                        <m:r>
                          <a:rPr lang="en-US" sz="2200" b="0" i="1" smtClean="0">
                            <a:latin typeface="Cambria Math" panose="02040503050406030204" pitchFamily="18" charset="0"/>
                            <a:cs typeface="Times New Roman" panose="02020603050405020304" pitchFamily="18" charset="0"/>
                          </a:rPr>
                          <m:t>𝑃</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e>
                        </m:d>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2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𝐸</m:t>
                            </m:r>
                          </m:e>
                          <m:sup>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den>
                    </m:f>
                  </m:oMath>
                </a14:m>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20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𝑃</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cs typeface="Times New Roman" panose="02020603050405020304" pitchFamily="18" charset="0"/>
                              </a:rPr>
                              <m:t>′</m:t>
                            </m:r>
                          </m:e>
                        </m:d>
                        <m:r>
                          <a:rPr lang="en-US" sz="2200" b="0" i="1" smtClean="0">
                            <a:latin typeface="Cambria Math" panose="02040503050406030204" pitchFamily="18" charset="0"/>
                            <a:cs typeface="Times New Roman" panose="02020603050405020304" pitchFamily="18" charset="0"/>
                          </a:rPr>
                          <m:t> </m:t>
                        </m:r>
                        <m:r>
                          <a:rPr lang="en-US" sz="2200" b="0" i="1" smtClean="0">
                            <a:latin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cs typeface="Times New Roman" panose="02020603050405020304" pitchFamily="18" charset="0"/>
                          </a:rPr>
                          <m:t>′)</m:t>
                        </m:r>
                      </m:num>
                      <m:den>
                        <m:r>
                          <a:rPr lang="en-US" sz="2200" b="0" i="1" smtClean="0">
                            <a:latin typeface="Cambria Math" panose="02040503050406030204" pitchFamily="18" charset="0"/>
                            <a:cs typeface="Times New Roman" panose="02020603050405020304" pitchFamily="18" charset="0"/>
                          </a:rPr>
                          <m:t>𝑃</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𝐸</m:t>
                            </m:r>
                          </m:e>
                        </m:d>
                        <m:r>
                          <a:rPr lang="en-US" sz="2200" b="0" i="1" smtClean="0">
                            <a:latin typeface="Cambria Math" panose="02040503050406030204" pitchFamily="18" charset="0"/>
                            <a:cs typeface="Times New Roman" panose="02020603050405020304" pitchFamily="18" charset="0"/>
                          </a:rPr>
                          <m:t> </m:t>
                        </m:r>
                        <m:r>
                          <a:rPr lang="en-US" sz="2200" b="0" i="1" smtClean="0">
                            <a:latin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cs typeface="Times New Roman" panose="02020603050405020304" pitchFamily="18" charset="0"/>
                          </a:rPr>
                          <m:t>′) + </m:t>
                        </m:r>
                        <m:r>
                          <a:rPr lang="en-US" sz="2200" b="0" i="1" smtClean="0">
                            <a:latin typeface="Cambria Math" panose="02040503050406030204" pitchFamily="18" charset="0"/>
                            <a:cs typeface="Times New Roman" panose="02020603050405020304" pitchFamily="18" charset="0"/>
                          </a:rPr>
                          <m:t>𝑃</m:t>
                        </m:r>
                        <m:d>
                          <m:dPr>
                            <m:ctrlPr>
                              <a:rPr lang="en-US" sz="2200" b="0" i="1" smtClean="0">
                                <a:latin typeface="Cambria Math" panose="02040503050406030204" pitchFamily="18" charset="0"/>
                                <a:cs typeface="Times New Roman" panose="02020603050405020304" pitchFamily="18" charset="0"/>
                              </a:rPr>
                            </m:ctrlPr>
                          </m:dPr>
                          <m:e>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𝐸</m:t>
                                </m:r>
                              </m:e>
                              <m:sup>
                                <m:r>
                                  <a:rPr lang="en-US" sz="2200" b="0" i="1" smtClean="0">
                                    <a:latin typeface="Cambria Math" panose="02040503050406030204" pitchFamily="18" charset="0"/>
                                    <a:cs typeface="Times New Roman" panose="02020603050405020304" pitchFamily="18" charset="0"/>
                                  </a:rPr>
                                  <m:t>′</m:t>
                                </m:r>
                              </m:sup>
                            </m:sSup>
                          </m:e>
                        </m:d>
                        <m:r>
                          <a:rPr lang="en-US" sz="2200" b="0" i="1" smtClean="0">
                            <a:latin typeface="Cambria Math" panose="02040503050406030204" pitchFamily="18" charset="0"/>
                            <a:cs typeface="Times New Roman" panose="02020603050405020304" pitchFamily="18" charset="0"/>
                          </a:rPr>
                          <m:t> </m:t>
                        </m:r>
                        <m:r>
                          <a:rPr lang="en-US" sz="2200" b="0" i="1" smtClean="0">
                            <a:latin typeface="Cambria Math" panose="02040503050406030204" pitchFamily="18" charset="0"/>
                            <a:cs typeface="Times New Roman" panose="02020603050405020304" pitchFamily="18" charset="0"/>
                          </a:rPr>
                          <m:t>𝑃</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𝐴</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𝐸</m:t>
                        </m:r>
                        <m:r>
                          <a:rPr lang="en-US" sz="2200" b="0" i="1" smtClean="0">
                            <a:latin typeface="Cambria Math" panose="02040503050406030204" pitchFamily="18" charset="0"/>
                            <a:cs typeface="Times New Roman" panose="02020603050405020304" pitchFamily="18" charset="0"/>
                          </a:rPr>
                          <m:t>′)</m:t>
                        </m:r>
                      </m:den>
                    </m:f>
                  </m:oMath>
                </a14:m>
                <a:endParaRPr lang="en-US" sz="22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200" i="1" smtClean="0">
                            <a:latin typeface="Cambria Math" panose="02040503050406030204" pitchFamily="18" charset="0"/>
                            <a:cs typeface="Times New Roman" panose="02020603050405020304" pitchFamily="18" charset="0"/>
                          </a:rPr>
                        </m:ctrlPr>
                      </m:fPr>
                      <m:num>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0,2</m:t>
                            </m:r>
                          </m:e>
                        </m:d>
                        <m:r>
                          <a:rPr lang="en-US" sz="2200" b="0" i="1" smtClean="0">
                            <a:latin typeface="Cambria Math" panose="02040503050406030204" pitchFamily="18" charset="0"/>
                            <a:cs typeface="Times New Roman" panose="02020603050405020304" pitchFamily="18" charset="0"/>
                          </a:rPr>
                          <m:t> (0,95)</m:t>
                        </m:r>
                      </m:num>
                      <m:den>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0,8</m:t>
                            </m:r>
                          </m:e>
                        </m:d>
                        <m:r>
                          <a:rPr lang="en-US" sz="2200" b="0" i="1" smtClean="0">
                            <a:latin typeface="Cambria Math" panose="02040503050406030204" pitchFamily="18" charset="0"/>
                            <a:cs typeface="Times New Roman" panose="02020603050405020304" pitchFamily="18" charset="0"/>
                          </a:rPr>
                          <m:t> </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0,95</m:t>
                            </m:r>
                          </m:e>
                        </m:d>
                        <m:r>
                          <a:rPr lang="en-US" sz="2200" b="0" i="1" smtClean="0">
                            <a:latin typeface="Cambria Math" panose="02040503050406030204" pitchFamily="18" charset="0"/>
                            <a:cs typeface="Times New Roman" panose="02020603050405020304" pitchFamily="18" charset="0"/>
                          </a:rPr>
                          <m:t>+</m:t>
                        </m:r>
                        <m:d>
                          <m:dPr>
                            <m:ctrlPr>
                              <a:rPr lang="en-US" sz="2200" b="0" i="1" smtClean="0">
                                <a:latin typeface="Cambria Math" panose="02040503050406030204" pitchFamily="18" charset="0"/>
                                <a:cs typeface="Times New Roman" panose="02020603050405020304" pitchFamily="18" charset="0"/>
                              </a:rPr>
                            </m:ctrlPr>
                          </m:dPr>
                          <m:e>
                            <m:r>
                              <a:rPr lang="en-US" sz="2200" b="0" i="1" smtClean="0">
                                <a:latin typeface="Cambria Math" panose="02040503050406030204" pitchFamily="18" charset="0"/>
                                <a:cs typeface="Times New Roman" panose="02020603050405020304" pitchFamily="18" charset="0"/>
                              </a:rPr>
                              <m:t>0,2</m:t>
                            </m:r>
                          </m:e>
                        </m:d>
                        <m:r>
                          <a:rPr lang="en-US" sz="2200" b="0" i="1" smtClean="0">
                            <a:latin typeface="Cambria Math" panose="02040503050406030204" pitchFamily="18" charset="0"/>
                            <a:cs typeface="Times New Roman" panose="02020603050405020304" pitchFamily="18" charset="0"/>
                          </a:rPr>
                          <m:t>(0,95)</m:t>
                        </m:r>
                      </m:den>
                    </m:f>
                    <m:r>
                      <a:rPr lang="en-US" sz="2200" b="0" i="1" smtClean="0">
                        <a:latin typeface="Cambria Math" panose="02040503050406030204" pitchFamily="18" charset="0"/>
                        <a:cs typeface="Times New Roman" panose="02020603050405020304" pitchFamily="18" charset="0"/>
                      </a:rPr>
                      <m:t>=0,48717</m:t>
                    </m:r>
                  </m:oMath>
                </a14:m>
                <a:endParaRPr lang="id-ID" sz="2200" dirty="0">
                  <a:latin typeface="Times New Roman" panose="02020603050405020304" pitchFamily="18" charset="0"/>
                  <a:cs typeface="Times New Roman" panose="02020603050405020304" pitchFamily="18" charset="0"/>
                </a:endParaRPr>
              </a:p>
              <a:p>
                <a:pPr marL="0" indent="0">
                  <a:buNone/>
                </a:pPr>
                <a:endParaRPr lang="id-ID" sz="2200" dirty="0">
                  <a:latin typeface="Times New Roman" panose="02020603050405020304" pitchFamily="18" charset="0"/>
                  <a:cs typeface="Times New Roman" panose="02020603050405020304" pitchFamily="18" charset="0"/>
                </a:endParaRPr>
              </a:p>
            </p:txBody>
          </p:sp>
        </mc:Choice>
        <mc:Fallback xmlns="">
          <p:sp>
            <p:nvSpPr>
              <p:cNvPr id="13" name="Content Placeholder 2">
                <a:extLst>
                  <a:ext uri="{FF2B5EF4-FFF2-40B4-BE49-F238E27FC236}">
                    <a16:creationId xmlns:a16="http://schemas.microsoft.com/office/drawing/2014/main" id="{DD788E78-5459-45FD-B820-9141CF1D5876}"/>
                  </a:ext>
                </a:extLst>
              </p:cNvPr>
              <p:cNvSpPr>
                <a:spLocks noGrp="1" noRot="1" noChangeAspect="1" noMove="1" noResize="1" noEditPoints="1" noAdjustHandles="1" noChangeArrowheads="1" noChangeShapeType="1" noTextEdit="1"/>
              </p:cNvSpPr>
              <p:nvPr>
                <p:ph idx="1"/>
              </p:nvPr>
            </p:nvSpPr>
            <p:spPr>
              <a:xfrm>
                <a:off x="2888294" y="2109669"/>
                <a:ext cx="6478513" cy="4516361"/>
              </a:xfrm>
              <a:blipFill>
                <a:blip r:embed="rId2"/>
                <a:stretch>
                  <a:fillRect l="-84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804920" y="5868720"/>
              <a:ext cx="675360" cy="597960"/>
            </p14:xfrm>
          </p:contentPart>
        </mc:Choice>
        <mc:Fallback xmlns="">
          <p:pic>
            <p:nvPicPr>
              <p:cNvPr id="3" name="Ink 2"/>
              <p:cNvPicPr/>
              <p:nvPr/>
            </p:nvPicPr>
            <p:blipFill>
              <a:blip r:embed="rId4"/>
              <a:stretch>
                <a:fillRect/>
              </a:stretch>
            </p:blipFill>
            <p:spPr>
              <a:xfrm>
                <a:off x="4799880" y="5860080"/>
                <a:ext cx="687960" cy="611280"/>
              </a:xfrm>
              <a:prstGeom prst="rect">
                <a:avLst/>
              </a:prstGeom>
            </p:spPr>
          </p:pic>
        </mc:Fallback>
      </mc:AlternateContent>
      <p:sp>
        <p:nvSpPr>
          <p:cNvPr id="4" name="TextBox 3"/>
          <p:cNvSpPr txBox="1"/>
          <p:nvPr/>
        </p:nvSpPr>
        <p:spPr>
          <a:xfrm>
            <a:off x="3441312" y="1580987"/>
            <a:ext cx="2313454"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P(E/A) = P(E n A) / P(A)</a:t>
            </a:r>
            <a:endParaRPr lang="en-US"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234800" y="131760"/>
              <a:ext cx="6256440" cy="6348600"/>
            </p14:xfrm>
          </p:contentPart>
        </mc:Choice>
        <mc:Fallback xmlns="">
          <p:pic>
            <p:nvPicPr>
              <p:cNvPr id="5" name="Ink 4"/>
              <p:cNvPicPr/>
              <p:nvPr/>
            </p:nvPicPr>
            <p:blipFill>
              <a:blip r:embed="rId6"/>
              <a:stretch>
                <a:fillRect/>
              </a:stretch>
            </p:blipFill>
            <p:spPr>
              <a:xfrm>
                <a:off x="1227600" y="126720"/>
                <a:ext cx="6267600" cy="6361200"/>
              </a:xfrm>
              <a:prstGeom prst="rect">
                <a:avLst/>
              </a:prstGeom>
            </p:spPr>
          </p:pic>
        </mc:Fallback>
      </mc:AlternateContent>
    </p:spTree>
    <p:extLst>
      <p:ext uri="{BB962C8B-B14F-4D97-AF65-F5344CB8AC3E}">
        <p14:creationId xmlns:p14="http://schemas.microsoft.com/office/powerpoint/2010/main" val="4079654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Lain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912708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9571"/>
            <a:ext cx="8229600" cy="990600"/>
          </a:xfrm>
        </p:spPr>
        <p:txBody>
          <a:bodyPr>
            <a:normAutofit fontScale="90000"/>
          </a:bodyPr>
          <a:lstStyle/>
          <a:p>
            <a:r>
              <a:rPr lang="en-US" b="1" dirty="0" smtClean="0"/>
              <a:t>PROBALITAS MARGINAL </a:t>
            </a:r>
            <a:br>
              <a:rPr lang="en-US" b="1" dirty="0" smtClean="0"/>
            </a:br>
            <a:r>
              <a:rPr lang="en-US" b="1" dirty="0" smtClean="0"/>
              <a:t>DAN TOREMA BAYES</a:t>
            </a:r>
            <a:endParaRPr lang="en-US" dirty="0"/>
          </a:p>
        </p:txBody>
      </p:sp>
      <p:sp>
        <p:nvSpPr>
          <p:cNvPr id="3" name="Content Placeholder 2"/>
          <p:cNvSpPr>
            <a:spLocks noGrp="1"/>
          </p:cNvSpPr>
          <p:nvPr>
            <p:ph sz="quarter" idx="1"/>
          </p:nvPr>
        </p:nvSpPr>
        <p:spPr/>
        <p:txBody>
          <a:bodyPr/>
          <a:lstStyle/>
          <a:p>
            <a:endParaRPr lang="en-US"/>
          </a:p>
        </p:txBody>
      </p:sp>
      <p:pic>
        <p:nvPicPr>
          <p:cNvPr id="4099" name="Picture 3" descr="C:\Users\Arya\Pictures\MP Navigator EX\2013_09_24\Statkom02-04.png"/>
          <p:cNvPicPr>
            <a:picLocks noChangeAspect="1" noChangeArrowheads="1"/>
          </p:cNvPicPr>
          <p:nvPr/>
        </p:nvPicPr>
        <p:blipFill>
          <a:blip r:embed="rId2"/>
          <a:srcRect/>
          <a:stretch>
            <a:fillRect/>
          </a:stretch>
        </p:blipFill>
        <p:spPr bwMode="auto">
          <a:xfrm>
            <a:off x="228600" y="1520995"/>
            <a:ext cx="8686800" cy="5424971"/>
          </a:xfrm>
          <a:prstGeom prst="rect">
            <a:avLst/>
          </a:prstGeom>
          <a:noFill/>
        </p:spPr>
      </p:pic>
      <p:sp>
        <p:nvSpPr>
          <p:cNvPr id="5" name="TextBox 4"/>
          <p:cNvSpPr txBox="1"/>
          <p:nvPr/>
        </p:nvSpPr>
        <p:spPr>
          <a:xfrm>
            <a:off x="3886200" y="59493"/>
            <a:ext cx="914802" cy="369332"/>
          </a:xfrm>
          <a:prstGeom prst="rect">
            <a:avLst/>
          </a:prstGeom>
          <a:noFill/>
        </p:spPr>
        <p:txBody>
          <a:bodyPr wrap="none" rtlCol="0">
            <a:spAutoFit/>
          </a:bodyPr>
          <a:lstStyle/>
          <a:p>
            <a:r>
              <a:rPr lang="en-US" b="1" dirty="0" smtClean="0">
                <a:solidFill>
                  <a:srgbClr val="FF0000"/>
                </a:solidFill>
              </a:rPr>
              <a:t>Room 1</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PROBALITAS MARGINAL </a:t>
            </a:r>
            <a:br>
              <a:rPr lang="en-US" b="1" dirty="0" smtClean="0"/>
            </a:br>
            <a:r>
              <a:rPr lang="en-US" b="1" dirty="0" smtClean="0"/>
              <a:t>DAN TOREMA BAYES</a:t>
            </a:r>
            <a:endParaRPr lang="en-US" dirty="0"/>
          </a:p>
        </p:txBody>
      </p:sp>
      <p:sp>
        <p:nvSpPr>
          <p:cNvPr id="3" name="Content Placeholder 2"/>
          <p:cNvSpPr>
            <a:spLocks noGrp="1"/>
          </p:cNvSpPr>
          <p:nvPr>
            <p:ph sz="quarter" idx="1"/>
          </p:nvPr>
        </p:nvSpPr>
        <p:spPr/>
        <p:txBody>
          <a:bodyPr/>
          <a:lstStyle/>
          <a:p>
            <a:endParaRPr lang="en-US" dirty="0"/>
          </a:p>
        </p:txBody>
      </p:sp>
      <p:pic>
        <p:nvPicPr>
          <p:cNvPr id="5123" name="Picture 3" descr="C:\Users\Arya\Pictures\MP Navigator EX\2013_09_24\Statkom02-05.png"/>
          <p:cNvPicPr>
            <a:picLocks noChangeAspect="1" noChangeArrowheads="1"/>
          </p:cNvPicPr>
          <p:nvPr/>
        </p:nvPicPr>
        <p:blipFill>
          <a:blip r:embed="rId2"/>
          <a:srcRect/>
          <a:stretch>
            <a:fillRect/>
          </a:stretch>
        </p:blipFill>
        <p:spPr bwMode="auto">
          <a:xfrm>
            <a:off x="457200" y="1167161"/>
            <a:ext cx="7315200" cy="5470088"/>
          </a:xfrm>
          <a:prstGeom prst="rect">
            <a:avLst/>
          </a:prstGeom>
          <a:noFill/>
        </p:spPr>
      </p:pic>
      <p:pic>
        <p:nvPicPr>
          <p:cNvPr id="5124" name="Picture 4" descr="C:\Users\Arya\Pictures\MP Navigator EX\2013_09_24\Statkom02-06.png"/>
          <p:cNvPicPr>
            <a:picLocks noChangeAspect="1" noChangeArrowheads="1"/>
          </p:cNvPicPr>
          <p:nvPr/>
        </p:nvPicPr>
        <p:blipFill>
          <a:blip r:embed="rId3"/>
          <a:srcRect/>
          <a:stretch>
            <a:fillRect/>
          </a:stretch>
        </p:blipFill>
        <p:spPr bwMode="auto">
          <a:xfrm>
            <a:off x="5334000" y="1371600"/>
            <a:ext cx="3203575" cy="920067"/>
          </a:xfrm>
          <a:prstGeom prst="rect">
            <a:avLst/>
          </a:prstGeom>
          <a:noFill/>
        </p:spPr>
      </p:pic>
      <p:pic>
        <p:nvPicPr>
          <p:cNvPr id="5" name="Picture 4"/>
          <p:cNvPicPr>
            <a:picLocks noChangeAspect="1"/>
          </p:cNvPicPr>
          <p:nvPr/>
        </p:nvPicPr>
        <p:blipFill>
          <a:blip r:embed="rId4"/>
          <a:stretch>
            <a:fillRect/>
          </a:stretch>
        </p:blipFill>
        <p:spPr>
          <a:xfrm>
            <a:off x="6324600" y="2834334"/>
            <a:ext cx="171459" cy="482625"/>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6898425" y="2438980"/>
              <a:ext cx="448920" cy="640080"/>
            </p14:xfrm>
          </p:contentPart>
        </mc:Choice>
        <mc:Fallback xmlns="">
          <p:pic>
            <p:nvPicPr>
              <p:cNvPr id="7" name="Ink 6"/>
              <p:cNvPicPr/>
              <p:nvPr/>
            </p:nvPicPr>
            <p:blipFill>
              <a:blip r:embed="rId6"/>
              <a:stretch>
                <a:fillRect/>
              </a:stretch>
            </p:blipFill>
            <p:spPr>
              <a:xfrm>
                <a:off x="6891225" y="2432140"/>
                <a:ext cx="46368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7112625" y="2372740"/>
              <a:ext cx="1398960" cy="745200"/>
            </p14:xfrm>
          </p:contentPart>
        </mc:Choice>
        <mc:Fallback xmlns="">
          <p:pic>
            <p:nvPicPr>
              <p:cNvPr id="9" name="Ink 8"/>
              <p:cNvPicPr/>
              <p:nvPr/>
            </p:nvPicPr>
            <p:blipFill>
              <a:blip r:embed="rId8"/>
              <a:stretch>
                <a:fillRect/>
              </a:stretch>
            </p:blipFill>
            <p:spPr>
              <a:xfrm>
                <a:off x="7103265" y="2359780"/>
                <a:ext cx="1421640" cy="76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7370745" y="2402260"/>
              <a:ext cx="582120" cy="730080"/>
            </p14:xfrm>
          </p:contentPart>
        </mc:Choice>
        <mc:Fallback xmlns="">
          <p:pic>
            <p:nvPicPr>
              <p:cNvPr id="12" name="Ink 11"/>
              <p:cNvPicPr/>
              <p:nvPr/>
            </p:nvPicPr>
            <p:blipFill>
              <a:blip r:embed="rId10"/>
              <a:stretch>
                <a:fillRect/>
              </a:stretch>
            </p:blipFill>
            <p:spPr>
              <a:xfrm>
                <a:off x="7363905" y="2393980"/>
                <a:ext cx="600120" cy="745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p14:cNvContentPartPr/>
              <p14:nvPr/>
            </p14:nvContentPartPr>
            <p14:xfrm>
              <a:off x="6760905" y="2401540"/>
              <a:ext cx="1307160" cy="1049040"/>
            </p14:xfrm>
          </p:contentPart>
        </mc:Choice>
        <mc:Fallback xmlns="">
          <p:pic>
            <p:nvPicPr>
              <p:cNvPr id="21" name="Ink 20"/>
              <p:cNvPicPr/>
              <p:nvPr/>
            </p:nvPicPr>
            <p:blipFill>
              <a:blip r:embed="rId12"/>
              <a:stretch>
                <a:fillRect/>
              </a:stretch>
            </p:blipFill>
            <p:spPr>
              <a:xfrm>
                <a:off x="6754785" y="2394700"/>
                <a:ext cx="1320120" cy="106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p14:cNvContentPartPr/>
              <p14:nvPr/>
            </p14:nvContentPartPr>
            <p14:xfrm>
              <a:off x="8298105" y="2165380"/>
              <a:ext cx="518400" cy="1029960"/>
            </p14:xfrm>
          </p:contentPart>
        </mc:Choice>
        <mc:Fallback xmlns="">
          <p:pic>
            <p:nvPicPr>
              <p:cNvPr id="27" name="Ink 26"/>
              <p:cNvPicPr/>
              <p:nvPr/>
            </p:nvPicPr>
            <p:blipFill>
              <a:blip r:embed="rId14"/>
              <a:stretch>
                <a:fillRect/>
              </a:stretch>
            </p:blipFill>
            <p:spPr>
              <a:xfrm>
                <a:off x="8290905" y="2157460"/>
                <a:ext cx="533520" cy="1051920"/>
              </a:xfrm>
              <a:prstGeom prst="rect">
                <a:avLst/>
              </a:prstGeom>
            </p:spPr>
          </p:pic>
        </mc:Fallback>
      </mc:AlternateContent>
      <p:sp>
        <p:nvSpPr>
          <p:cNvPr id="30" name="TextBox 29"/>
          <p:cNvSpPr txBox="1"/>
          <p:nvPr/>
        </p:nvSpPr>
        <p:spPr>
          <a:xfrm>
            <a:off x="5596400" y="121465"/>
            <a:ext cx="3201069" cy="64633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P(A</a:t>
            </a:r>
            <a:r>
              <a:rPr lang="en-US" sz="1100" dirty="0" smtClean="0"/>
              <a:t>2</a:t>
            </a:r>
            <a:r>
              <a:rPr lang="en-US" dirty="0" smtClean="0"/>
              <a:t>/B) = </a:t>
            </a:r>
            <a:r>
              <a:rPr lang="en-US" dirty="0" err="1" smtClean="0"/>
              <a:t>terambilnya</a:t>
            </a:r>
            <a:r>
              <a:rPr lang="en-US" dirty="0" smtClean="0"/>
              <a:t> </a:t>
            </a:r>
            <a:r>
              <a:rPr lang="en-US" dirty="0" err="1" smtClean="0"/>
              <a:t>kotak</a:t>
            </a:r>
            <a:r>
              <a:rPr lang="en-US" dirty="0" smtClean="0"/>
              <a:t> 2 </a:t>
            </a:r>
          </a:p>
          <a:p>
            <a:r>
              <a:rPr lang="en-US" dirty="0" err="1" smtClean="0"/>
              <a:t>ketika</a:t>
            </a:r>
            <a:r>
              <a:rPr lang="en-US" dirty="0" smtClean="0"/>
              <a:t> </a:t>
            </a:r>
            <a:r>
              <a:rPr lang="en-US" dirty="0" err="1" smtClean="0"/>
              <a:t>telah</a:t>
            </a:r>
            <a:r>
              <a:rPr lang="en-US" dirty="0" smtClean="0"/>
              <a:t> </a:t>
            </a:r>
            <a:r>
              <a:rPr lang="en-US" dirty="0" err="1" smtClean="0"/>
              <a:t>terambil</a:t>
            </a:r>
            <a:r>
              <a:rPr lang="en-US" dirty="0" smtClean="0"/>
              <a:t> bola </a:t>
            </a:r>
            <a:r>
              <a:rPr lang="en-US" dirty="0" err="1" smtClean="0"/>
              <a:t>merah</a:t>
            </a:r>
            <a:endParaRPr lang="en-US" dirty="0"/>
          </a:p>
        </p:txBody>
      </p:sp>
      <p:sp>
        <p:nvSpPr>
          <p:cNvPr id="33" name="TextBox 32"/>
          <p:cNvSpPr txBox="1"/>
          <p:nvPr/>
        </p:nvSpPr>
        <p:spPr>
          <a:xfrm>
            <a:off x="5621012" y="753160"/>
            <a:ext cx="3328347" cy="64633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P(B/</a:t>
            </a:r>
            <a:r>
              <a:rPr lang="en-US" dirty="0"/>
              <a:t>A</a:t>
            </a:r>
            <a:r>
              <a:rPr lang="en-US" sz="1100" dirty="0"/>
              <a:t>2</a:t>
            </a:r>
            <a:r>
              <a:rPr lang="en-US" dirty="0" smtClean="0"/>
              <a:t>) = </a:t>
            </a:r>
            <a:r>
              <a:rPr lang="en-US" dirty="0" err="1" smtClean="0"/>
              <a:t>terambilnya</a:t>
            </a:r>
            <a:r>
              <a:rPr lang="en-US" dirty="0" smtClean="0"/>
              <a:t> </a:t>
            </a:r>
            <a:r>
              <a:rPr lang="en-US" dirty="0"/>
              <a:t>bola </a:t>
            </a:r>
            <a:r>
              <a:rPr lang="en-US" dirty="0" err="1" smtClean="0"/>
              <a:t>merah</a:t>
            </a:r>
            <a:endParaRPr lang="en-US" dirty="0" smtClean="0"/>
          </a:p>
          <a:p>
            <a:r>
              <a:rPr lang="en-US" dirty="0" err="1" smtClean="0"/>
              <a:t>ketika</a:t>
            </a:r>
            <a:r>
              <a:rPr lang="en-US" dirty="0" smtClean="0"/>
              <a:t> </a:t>
            </a:r>
            <a:r>
              <a:rPr lang="en-US" dirty="0" err="1" smtClean="0"/>
              <a:t>telah</a:t>
            </a:r>
            <a:r>
              <a:rPr lang="en-US" dirty="0" smtClean="0"/>
              <a:t> </a:t>
            </a:r>
            <a:r>
              <a:rPr lang="en-US" dirty="0" err="1" smtClean="0"/>
              <a:t>terambil</a:t>
            </a:r>
            <a:r>
              <a:rPr lang="en-US" dirty="0" smtClean="0"/>
              <a:t> </a:t>
            </a:r>
            <a:r>
              <a:rPr lang="en-US" dirty="0" err="1" smtClean="0"/>
              <a:t>kotak</a:t>
            </a:r>
            <a:r>
              <a:rPr lang="en-US" dirty="0" smtClean="0"/>
              <a:t> </a:t>
            </a:r>
            <a:r>
              <a:rPr lang="en-US" dirty="0"/>
              <a:t>2</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PROBALITAS MARGINAL </a:t>
            </a:r>
            <a:br>
              <a:rPr lang="en-US" b="1" dirty="0" smtClean="0"/>
            </a:br>
            <a:r>
              <a:rPr lang="en-US" b="1" dirty="0" smtClean="0"/>
              <a:t>DAN TOREMA BAYES</a:t>
            </a:r>
            <a:endParaRPr lang="en-US" dirty="0"/>
          </a:p>
        </p:txBody>
      </p:sp>
      <p:sp>
        <p:nvSpPr>
          <p:cNvPr id="3" name="Content Placeholder 2"/>
          <p:cNvSpPr>
            <a:spLocks noGrp="1"/>
          </p:cNvSpPr>
          <p:nvPr>
            <p:ph sz="quarter" idx="1"/>
          </p:nvPr>
        </p:nvSpPr>
        <p:spPr/>
        <p:txBody>
          <a:bodyPr/>
          <a:lstStyle/>
          <a:p>
            <a:endParaRPr lang="en-US"/>
          </a:p>
        </p:txBody>
      </p:sp>
      <p:pic>
        <p:nvPicPr>
          <p:cNvPr id="6146" name="Picture 2" descr="C:\Users\Arya\Pictures\MP Navigator EX\2013_09_24\Statkom02-07.png"/>
          <p:cNvPicPr>
            <a:picLocks noChangeAspect="1" noChangeArrowheads="1"/>
          </p:cNvPicPr>
          <p:nvPr/>
        </p:nvPicPr>
        <p:blipFill>
          <a:blip r:embed="rId2"/>
          <a:srcRect/>
          <a:stretch>
            <a:fillRect/>
          </a:stretch>
        </p:blipFill>
        <p:spPr bwMode="auto">
          <a:xfrm>
            <a:off x="228600" y="1219200"/>
            <a:ext cx="8686800" cy="5401746"/>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207-2BA2-4F36-A392-8FC358470BAD}"/>
              </a:ext>
            </a:extLst>
          </p:cNvPr>
          <p:cNvSpPr>
            <a:spLocks noGrp="1"/>
          </p:cNvSpPr>
          <p:nvPr>
            <p:ph type="ctrTitle"/>
          </p:nvPr>
        </p:nvSpPr>
        <p:spPr>
          <a:xfrm>
            <a:off x="385761" y="1300163"/>
            <a:ext cx="8372475" cy="2550319"/>
          </a:xfrm>
        </p:spPr>
        <p:txBody>
          <a:bodyPr>
            <a:noAutofit/>
          </a:bodyPr>
          <a:lstStyle/>
          <a:p>
            <a:pPr algn="just">
              <a:lnSpc>
                <a:spcPts val="1950"/>
              </a:lnSpc>
            </a:pPr>
            <a:r>
              <a:rPr lang="en-US" sz="1350" dirty="0" err="1">
                <a:latin typeface="Poppins" panose="00000500000000000000" pitchFamily="2" charset="0"/>
                <a:cs typeface="Poppins" panose="00000500000000000000" pitchFamily="2" charset="0"/>
              </a:rPr>
              <a:t>Sebuah</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Warnet</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biasanya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membutuhkan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koneksi</a:t>
            </a:r>
            <a:r>
              <a:rPr lang="en-US" sz="1350" dirty="0">
                <a:latin typeface="Poppins" panose="00000500000000000000" pitchFamily="2" charset="0"/>
                <a:cs typeface="Poppins" panose="00000500000000000000" pitchFamily="2" charset="0"/>
              </a:rPr>
              <a:t> internet yang </a:t>
            </a:r>
            <a:r>
              <a:rPr lang="en-US" sz="1350" dirty="0" err="1">
                <a:latin typeface="Poppins" panose="00000500000000000000" pitchFamily="2" charset="0"/>
                <a:cs typeface="Poppins" panose="00000500000000000000" pitchFamily="2" charset="0"/>
              </a:rPr>
              <a:t>cukup</a:t>
            </a:r>
            <a:r>
              <a:rPr lang="en-US" sz="1350" dirty="0">
                <a:latin typeface="Poppins" panose="00000500000000000000" pitchFamily="2" charset="0"/>
                <a:cs typeface="Poppins" panose="00000500000000000000" pitchFamily="2" charset="0"/>
              </a:rPr>
              <a:t> agar </a:t>
            </a:r>
            <a:r>
              <a:rPr lang="en-US" sz="1350" dirty="0" err="1">
                <a:latin typeface="Poppins" panose="00000500000000000000" pitchFamily="2" charset="0"/>
                <a:cs typeface="Poppins" panose="00000500000000000000" pitchFamily="2" charset="0"/>
              </a:rPr>
              <a:t>semua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aktivitas</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pelanggannya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terjamin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dari</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adanya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pemutusan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aliran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paket</a:t>
            </a:r>
            <a:r>
              <a:rPr lang="en-US" sz="1350" dirty="0">
                <a:latin typeface="Poppins" panose="00000500000000000000" pitchFamily="2" charset="0"/>
                <a:cs typeface="Poppins" panose="00000500000000000000" pitchFamily="2" charset="0"/>
              </a:rPr>
              <a:t> data internet. </a:t>
            </a:r>
            <a:r>
              <a:rPr lang="en-US" sz="1350" dirty="0" err="1">
                <a:latin typeface="Poppins" panose="00000500000000000000" pitchFamily="2" charset="0"/>
                <a:cs typeface="Poppins" panose="00000500000000000000" pitchFamily="2" charset="0"/>
              </a:rPr>
              <a:t>Terdapat</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dua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sumber</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layanan</a:t>
            </a:r>
            <a:r>
              <a:rPr lang="en-US" sz="1350" dirty="0">
                <a:latin typeface="Poppins" panose="00000500000000000000" pitchFamily="2" charset="0"/>
                <a:cs typeface="Poppins" panose="00000500000000000000" pitchFamily="2" charset="0"/>
              </a:rPr>
              <a:t> data internet (ISP) yang </a:t>
            </a:r>
            <a:r>
              <a:rPr lang="en-US" sz="1350" dirty="0" err="1">
                <a:latin typeface="Poppins" panose="00000500000000000000" pitchFamily="2" charset="0"/>
                <a:cs typeface="Poppins" panose="00000500000000000000" pitchFamily="2" charset="0"/>
              </a:rPr>
              <a:t>digunakan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yaitu</a:t>
            </a:r>
            <a:r>
              <a:rPr lang="en-US" sz="1350" dirty="0">
                <a:latin typeface="Poppins" panose="00000500000000000000" pitchFamily="2" charset="0"/>
                <a:cs typeface="Poppins" panose="00000500000000000000" pitchFamily="2" charset="0"/>
              </a:rPr>
              <a:t> ISP A dan ISP B (</a:t>
            </a:r>
            <a:r>
              <a:rPr lang="en-US" sz="1350" dirty="0" err="1">
                <a:latin typeface="Poppins" panose="00000500000000000000" pitchFamily="2" charset="0"/>
                <a:cs typeface="Poppins" panose="00000500000000000000" pitchFamily="2" charset="0"/>
              </a:rPr>
              <a:t>untuk</a:t>
            </a:r>
            <a:r>
              <a:rPr lang="en-US" sz="1350" dirty="0">
                <a:latin typeface="Poppins" panose="00000500000000000000" pitchFamily="2" charset="0"/>
                <a:cs typeface="Poppins" panose="00000500000000000000" pitchFamily="2" charset="0"/>
              </a:rPr>
              <a:t> backup). </a:t>
            </a:r>
            <a:r>
              <a:rPr lang="en-US" sz="1350" dirty="0" err="1">
                <a:latin typeface="Poppins" panose="00000500000000000000" pitchFamily="2" charset="0"/>
                <a:cs typeface="Poppins" panose="00000500000000000000" pitchFamily="2" charset="0"/>
              </a:rPr>
              <a:t>Bila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koneksi</a:t>
            </a:r>
            <a:r>
              <a:rPr lang="en-US" sz="1350" dirty="0">
                <a:latin typeface="Poppins" panose="00000500000000000000" pitchFamily="2" charset="0"/>
                <a:cs typeface="Poppins" panose="00000500000000000000" pitchFamily="2" charset="0"/>
              </a:rPr>
              <a:t> internet ISP A </a:t>
            </a:r>
            <a:r>
              <a:rPr lang="en-US" sz="1350" dirty="0" err="1">
                <a:latin typeface="Poppins" panose="00000500000000000000" pitchFamily="2" charset="0"/>
                <a:cs typeface="Poppins" panose="00000500000000000000" pitchFamily="2" charset="0"/>
              </a:rPr>
              <a:t>padam</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maka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secara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otomatis</a:t>
            </a:r>
            <a:r>
              <a:rPr lang="en-US" sz="1350" dirty="0">
                <a:latin typeface="Poppins" panose="00000500000000000000" pitchFamily="2" charset="0"/>
                <a:cs typeface="Poppins" panose="00000500000000000000" pitchFamily="2" charset="0"/>
              </a:rPr>
              <a:t> ISP B </a:t>
            </a:r>
            <a:r>
              <a:rPr lang="en-US" sz="1350" dirty="0" err="1">
                <a:latin typeface="Poppins" panose="00000500000000000000" pitchFamily="2" charset="0"/>
                <a:cs typeface="Poppins" panose="00000500000000000000" pitchFamily="2" charset="0"/>
              </a:rPr>
              <a:t>akan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aktif</a:t>
            </a:r>
            <a:r>
              <a:rPr lang="en-US" sz="1350" dirty="0">
                <a:latin typeface="Poppins" panose="00000500000000000000" pitchFamily="2" charset="0"/>
                <a:cs typeface="Poppins" panose="00000500000000000000" pitchFamily="2" charset="0"/>
              </a:rPr>
              <a:t> dan </a:t>
            </a:r>
            <a:r>
              <a:rPr lang="en-US" sz="1350" dirty="0" err="1">
                <a:latin typeface="Poppins" panose="00000500000000000000" pitchFamily="2" charset="0"/>
                <a:cs typeface="Poppins" panose="00000500000000000000" pitchFamily="2" charset="0"/>
              </a:rPr>
              <a:t>memberikan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aliran</a:t>
            </a:r>
            <a:r>
              <a:rPr lang="en-US" sz="1350" dirty="0">
                <a:latin typeface="Poppins" panose="00000500000000000000" pitchFamily="2" charset="0"/>
                <a:cs typeface="Poppins" panose="00000500000000000000" pitchFamily="2" charset="0"/>
              </a:rPr>
              <a:t> data </a:t>
            </a:r>
            <a:r>
              <a:rPr lang="en-US" sz="1350" dirty="0" err="1">
                <a:latin typeface="Poppins" panose="00000500000000000000" pitchFamily="2" charset="0"/>
                <a:cs typeface="Poppins" panose="00000500000000000000" pitchFamily="2" charset="0"/>
              </a:rPr>
              <a:t>untuk</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seluruh</a:t>
            </a:r>
            <a:r>
              <a:rPr lang="en-US" sz="1350" dirty="0">
                <a:latin typeface="Poppins" panose="00000500000000000000" pitchFamily="2" charset="0"/>
                <a:cs typeface="Poppins" panose="00000500000000000000" pitchFamily="2" charset="0"/>
              </a:rPr>
              <a:t> PC Client . </a:t>
            </a:r>
            <a:r>
              <a:rPr lang="en-US" sz="1350" dirty="0" err="1">
                <a:latin typeface="Poppins" panose="00000500000000000000" pitchFamily="2" charset="0"/>
                <a:cs typeface="Poppins" panose="00000500000000000000" pitchFamily="2" charset="0"/>
              </a:rPr>
              <a:t>Masalah</a:t>
            </a:r>
            <a:r>
              <a:rPr lang="en-US" sz="1350" dirty="0">
                <a:latin typeface="Poppins" panose="00000500000000000000" pitchFamily="2" charset="0"/>
                <a:cs typeface="Poppins" panose="00000500000000000000" pitchFamily="2" charset="0"/>
              </a:rPr>
              <a:t> yang </a:t>
            </a:r>
            <a:r>
              <a:rPr lang="en-US" sz="1350" dirty="0" err="1">
                <a:latin typeface="Poppins" panose="00000500000000000000" pitchFamily="2" charset="0"/>
                <a:cs typeface="Poppins" panose="00000500000000000000" pitchFamily="2" charset="0"/>
              </a:rPr>
              <a:t>selama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ini</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menganggu</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adalah</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ketidakstabilan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koneksi</a:t>
            </a:r>
            <a:r>
              <a:rPr lang="en-US" sz="1350" dirty="0">
                <a:latin typeface="Poppins" panose="00000500000000000000" pitchFamily="2" charset="0"/>
                <a:cs typeface="Poppins" panose="00000500000000000000" pitchFamily="2" charset="0"/>
              </a:rPr>
              <a:t> internet, </a:t>
            </a:r>
            <a:r>
              <a:rPr lang="en-US" sz="1350" dirty="0" err="1">
                <a:latin typeface="Poppins" panose="00000500000000000000" pitchFamily="2" charset="0"/>
                <a:cs typeface="Poppins" panose="00000500000000000000" pitchFamily="2" charset="0"/>
              </a:rPr>
              <a:t>baik</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dari</a:t>
            </a:r>
            <a:r>
              <a:rPr lang="en-US" sz="1350" dirty="0">
                <a:latin typeface="Poppins" panose="00000500000000000000" pitchFamily="2" charset="0"/>
                <a:cs typeface="Poppins" panose="00000500000000000000" pitchFamily="2" charset="0"/>
              </a:rPr>
              <a:t> ISP A </a:t>
            </a:r>
            <a:r>
              <a:rPr lang="en-US" sz="1350" dirty="0" err="1">
                <a:latin typeface="Poppins" panose="00000500000000000000" pitchFamily="2" charset="0"/>
                <a:cs typeface="Poppins" panose="00000500000000000000" pitchFamily="2" charset="0"/>
              </a:rPr>
              <a:t>maupun</a:t>
            </a:r>
            <a:r>
              <a:rPr lang="en-US" sz="1350" dirty="0">
                <a:latin typeface="Poppins" panose="00000500000000000000" pitchFamily="2" charset="0"/>
                <a:cs typeface="Poppins" panose="00000500000000000000" pitchFamily="2" charset="0"/>
              </a:rPr>
              <a:t> ISP B, yang </a:t>
            </a:r>
            <a:r>
              <a:rPr lang="en-US" sz="1350" dirty="0" err="1">
                <a:latin typeface="Poppins" panose="00000500000000000000" pitchFamily="2" charset="0"/>
                <a:cs typeface="Poppins" panose="00000500000000000000" pitchFamily="2" charset="0"/>
              </a:rPr>
              <a:t>akan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mengganggu</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kenyamanan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pelanggan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Selama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beberapa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tahun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terakhir</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diketahui</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bahwa</a:t>
            </a:r>
            <a:r>
              <a:rPr lang="en-US" sz="1350"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probabilitas</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terjadinya</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koneksi</a:t>
            </a:r>
            <a:r>
              <a:rPr lang="en-US" sz="1350" b="1" dirty="0">
                <a:latin typeface="Poppins" panose="00000500000000000000" pitchFamily="2" charset="0"/>
                <a:cs typeface="Poppins" panose="00000500000000000000" pitchFamily="2" charset="0"/>
              </a:rPr>
              <a:t> internet </a:t>
            </a:r>
            <a:r>
              <a:rPr lang="en-US" sz="1350" b="1" dirty="0" err="1">
                <a:latin typeface="Poppins" panose="00000500000000000000" pitchFamily="2" charset="0"/>
                <a:cs typeface="Poppins" panose="00000500000000000000" pitchFamily="2" charset="0"/>
              </a:rPr>
              <a:t>mati</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adalah</a:t>
            </a:r>
            <a:r>
              <a:rPr lang="en-US" sz="1350" b="1" dirty="0">
                <a:latin typeface="Poppins" panose="00000500000000000000" pitchFamily="2" charset="0"/>
                <a:cs typeface="Poppins" panose="00000500000000000000" pitchFamily="2" charset="0"/>
              </a:rPr>
              <a:t> 0.1</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dengan</a:t>
            </a:r>
            <a:r>
              <a:rPr lang="en-US" sz="1350" dirty="0">
                <a:latin typeface="Poppins" panose="00000500000000000000" pitchFamily="2" charset="0"/>
                <a:cs typeface="Poppins" panose="00000500000000000000" pitchFamily="2" charset="0"/>
              </a:rPr>
              <a:t> kata lain </a:t>
            </a:r>
            <a:r>
              <a:rPr lang="en-US" sz="1350" b="1" dirty="0" err="1">
                <a:latin typeface="Poppins" panose="00000500000000000000" pitchFamily="2" charset="0"/>
                <a:cs typeface="Poppins" panose="00000500000000000000" pitchFamily="2" charset="0"/>
              </a:rPr>
              <a:t>peluang</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bahwa</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warnet</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itu</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menggunakan</a:t>
            </a:r>
            <a:r>
              <a:rPr lang="en-US" sz="1350" b="1" dirty="0">
                <a:latin typeface="Poppins" panose="00000500000000000000" pitchFamily="2" charset="0"/>
                <a:cs typeface="Poppins" panose="00000500000000000000" pitchFamily="2" charset="0"/>
              </a:rPr>
              <a:t> ISP A </a:t>
            </a:r>
            <a:r>
              <a:rPr lang="en-US" sz="1350" b="1" dirty="0" err="1">
                <a:latin typeface="Poppins" panose="00000500000000000000" pitchFamily="2" charset="0"/>
                <a:cs typeface="Poppins" panose="00000500000000000000" pitchFamily="2" charset="0"/>
              </a:rPr>
              <a:t>adalah</a:t>
            </a:r>
            <a:r>
              <a:rPr lang="en-US" sz="1350" b="1" dirty="0">
                <a:latin typeface="Poppins" panose="00000500000000000000" pitchFamily="2" charset="0"/>
                <a:cs typeface="Poppins" panose="00000500000000000000" pitchFamily="2" charset="0"/>
              </a:rPr>
              <a:t> 0.9 dan </a:t>
            </a:r>
            <a:r>
              <a:rPr lang="en-US" sz="1350" b="1" dirty="0" err="1">
                <a:latin typeface="Poppins" panose="00000500000000000000" pitchFamily="2" charset="0"/>
                <a:cs typeface="Poppins" panose="00000500000000000000" pitchFamily="2" charset="0"/>
              </a:rPr>
              <a:t>peluang</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menggunakan</a:t>
            </a:r>
            <a:r>
              <a:rPr lang="en-US" sz="1350" b="1" dirty="0">
                <a:latin typeface="Poppins" panose="00000500000000000000" pitchFamily="2" charset="0"/>
                <a:cs typeface="Poppins" panose="00000500000000000000" pitchFamily="2" charset="0"/>
              </a:rPr>
              <a:t> ISP B </a:t>
            </a:r>
            <a:r>
              <a:rPr lang="en-US" sz="1350" b="1" dirty="0" err="1">
                <a:latin typeface="Poppins" panose="00000500000000000000" pitchFamily="2" charset="0"/>
                <a:cs typeface="Poppins" panose="00000500000000000000" pitchFamily="2" charset="0"/>
              </a:rPr>
              <a:t>adalah</a:t>
            </a:r>
            <a:r>
              <a:rPr lang="en-US" sz="1350" b="1" dirty="0">
                <a:latin typeface="Poppins" panose="00000500000000000000" pitchFamily="2" charset="0"/>
                <a:cs typeface="Poppins" panose="00000500000000000000" pitchFamily="2" charset="0"/>
              </a:rPr>
              <a:t> 0.1</a:t>
            </a:r>
            <a:r>
              <a:rPr lang="en-US" sz="1350"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Peluang</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terjadi</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ketidakstabilan</a:t>
            </a:r>
            <a:r>
              <a:rPr lang="en-US" sz="1350" b="1" dirty="0">
                <a:latin typeface="Poppins" panose="00000500000000000000" pitchFamily="2" charset="0"/>
                <a:cs typeface="Poppins" panose="00000500000000000000" pitchFamily="2" charset="0"/>
              </a:rPr>
              <a:t> pada </a:t>
            </a:r>
            <a:r>
              <a:rPr lang="en-US" sz="1350" b="1" dirty="0" err="1">
                <a:latin typeface="Poppins" panose="00000500000000000000" pitchFamily="2" charset="0"/>
                <a:cs typeface="Poppins" panose="00000500000000000000" pitchFamily="2" charset="0"/>
              </a:rPr>
              <a:t>koneksi</a:t>
            </a:r>
            <a:r>
              <a:rPr lang="en-US" sz="1350" b="1" dirty="0">
                <a:latin typeface="Poppins" panose="00000500000000000000" pitchFamily="2" charset="0"/>
                <a:cs typeface="Poppins" panose="00000500000000000000" pitchFamily="2" charset="0"/>
              </a:rPr>
              <a:t> ISP A </a:t>
            </a:r>
            <a:r>
              <a:rPr lang="en-US" sz="1350" b="1" dirty="0" err="1">
                <a:latin typeface="Poppins" panose="00000500000000000000" pitchFamily="2" charset="0"/>
                <a:cs typeface="Poppins" panose="00000500000000000000" pitchFamily="2" charset="0"/>
              </a:rPr>
              <a:t>maupun</a:t>
            </a:r>
            <a:r>
              <a:rPr lang="en-US" sz="1350" b="1" dirty="0">
                <a:latin typeface="Poppins" panose="00000500000000000000" pitchFamily="2" charset="0"/>
                <a:cs typeface="Poppins" panose="00000500000000000000" pitchFamily="2" charset="0"/>
              </a:rPr>
              <a:t> ISP B masing-masing 0.2 dan 0.3.</a:t>
            </a:r>
          </a:p>
        </p:txBody>
      </p:sp>
      <p:sp>
        <p:nvSpPr>
          <p:cNvPr id="4" name="Title 1">
            <a:extLst>
              <a:ext uri="{FF2B5EF4-FFF2-40B4-BE49-F238E27FC236}">
                <a16:creationId xmlns:a16="http://schemas.microsoft.com/office/drawing/2014/main" id="{FDAEDB1A-6AB3-498B-AF89-BA839AA4A7D9}"/>
              </a:ext>
            </a:extLst>
          </p:cNvPr>
          <p:cNvSpPr txBox="1">
            <a:spLocks/>
          </p:cNvSpPr>
          <p:nvPr/>
        </p:nvSpPr>
        <p:spPr>
          <a:xfrm>
            <a:off x="413639" y="540152"/>
            <a:ext cx="6858000" cy="27146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350" b="1" dirty="0" err="1">
                <a:solidFill>
                  <a:srgbClr val="002060"/>
                </a:solidFill>
                <a:latin typeface="+mn-lt"/>
                <a:cs typeface="Poppins" panose="00000500000000000000" pitchFamily="2" charset="0"/>
              </a:rPr>
              <a:t>Teorema</a:t>
            </a:r>
            <a:r>
              <a:rPr lang="en-US" sz="1350" b="1" dirty="0">
                <a:solidFill>
                  <a:srgbClr val="002060"/>
                </a:solidFill>
                <a:latin typeface="+mn-lt"/>
                <a:cs typeface="Poppins" panose="00000500000000000000" pitchFamily="2" charset="0"/>
              </a:rPr>
              <a:t> Bayes (1)</a:t>
            </a:r>
          </a:p>
        </p:txBody>
      </p:sp>
      <p:sp>
        <p:nvSpPr>
          <p:cNvPr id="7" name="Title 1">
            <a:extLst>
              <a:ext uri="{FF2B5EF4-FFF2-40B4-BE49-F238E27FC236}">
                <a16:creationId xmlns:a16="http://schemas.microsoft.com/office/drawing/2014/main" id="{5C9B87C4-E283-4BEF-BE21-BBF01FCB2336}"/>
              </a:ext>
            </a:extLst>
          </p:cNvPr>
          <p:cNvSpPr txBox="1">
            <a:spLocks/>
          </p:cNvSpPr>
          <p:nvPr/>
        </p:nvSpPr>
        <p:spPr>
          <a:xfrm>
            <a:off x="1475184" y="3968353"/>
            <a:ext cx="6922294" cy="276463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ts val="2100"/>
              </a:lnSpc>
            </a:pPr>
            <a:endParaRPr lang="en-US" sz="1500" dirty="0">
              <a:latin typeface="Poppins" panose="00000500000000000000" pitchFamily="2" charset="0"/>
              <a:cs typeface="Poppins" panose="00000500000000000000" pitchFamily="2" charset="0"/>
            </a:endParaRPr>
          </a:p>
        </p:txBody>
      </p:sp>
      <p:sp>
        <p:nvSpPr>
          <p:cNvPr id="11" name="Title 1">
            <a:extLst>
              <a:ext uri="{FF2B5EF4-FFF2-40B4-BE49-F238E27FC236}">
                <a16:creationId xmlns:a16="http://schemas.microsoft.com/office/drawing/2014/main" id="{3E3AA67E-DC04-4B6D-802E-6053B6867E29}"/>
              </a:ext>
            </a:extLst>
          </p:cNvPr>
          <p:cNvSpPr txBox="1">
            <a:spLocks/>
          </p:cNvSpPr>
          <p:nvPr/>
        </p:nvSpPr>
        <p:spPr>
          <a:xfrm>
            <a:off x="1110852" y="4714875"/>
            <a:ext cx="6922294" cy="84296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ts val="2100"/>
              </a:lnSpc>
            </a:pPr>
            <a:r>
              <a:rPr lang="en-US" sz="1350" dirty="0" err="1">
                <a:latin typeface="Poppins" panose="00000500000000000000" pitchFamily="2" charset="0"/>
                <a:cs typeface="Poppins" panose="00000500000000000000" pitchFamily="2" charset="0"/>
              </a:rPr>
              <a:t>Pertanyaan</a:t>
            </a:r>
            <a:r>
              <a:rPr lang="en-US" sz="1350" dirty="0">
                <a:latin typeface="Poppins" panose="00000500000000000000" pitchFamily="2" charset="0"/>
                <a:cs typeface="Poppins" panose="00000500000000000000" pitchFamily="2" charset="0"/>
              </a:rPr>
              <a:t> :</a:t>
            </a:r>
          </a:p>
          <a:p>
            <a:pPr marL="342900" indent="-342900" algn="just">
              <a:lnSpc>
                <a:spcPts val="2100"/>
              </a:lnSpc>
              <a:buFont typeface="+mj-lt"/>
              <a:buAutoNum type="arabicPeriod"/>
            </a:pPr>
            <a:r>
              <a:rPr lang="en-US" sz="1350" dirty="0" err="1">
                <a:latin typeface="Poppins" panose="00000500000000000000" pitchFamily="2" charset="0"/>
                <a:cs typeface="Poppins" panose="00000500000000000000" pitchFamily="2" charset="0"/>
              </a:rPr>
              <a:t>Berapa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peluang</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terjadi</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ketidakstabilan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koneksi</a:t>
            </a:r>
            <a:r>
              <a:rPr lang="en-US" sz="1350" dirty="0">
                <a:latin typeface="Poppins" panose="00000500000000000000" pitchFamily="2" charset="0"/>
                <a:cs typeface="Poppins" panose="00000500000000000000" pitchFamily="2" charset="0"/>
              </a:rPr>
              <a:t> internet (</a:t>
            </a:r>
            <a:r>
              <a:rPr lang="en-US" sz="1350" dirty="0" err="1">
                <a:latin typeface="Poppins" panose="00000500000000000000" pitchFamily="2" charset="0"/>
                <a:cs typeface="Poppins" panose="00000500000000000000" pitchFamily="2" charset="0"/>
              </a:rPr>
              <a:t>secara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keseluruhan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baik</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dengan</a:t>
            </a:r>
            <a:r>
              <a:rPr lang="en-US" sz="1350" dirty="0">
                <a:latin typeface="Poppins" panose="00000500000000000000" pitchFamily="2" charset="0"/>
                <a:cs typeface="Poppins" panose="00000500000000000000" pitchFamily="2" charset="0"/>
              </a:rPr>
              <a:t> ISP A </a:t>
            </a:r>
            <a:r>
              <a:rPr lang="en-US" sz="1350" dirty="0" err="1">
                <a:latin typeface="Poppins" panose="00000500000000000000" pitchFamily="2" charset="0"/>
                <a:cs typeface="Poppins" panose="00000500000000000000" pitchFamily="2" charset="0"/>
              </a:rPr>
              <a:t>maupun</a:t>
            </a:r>
            <a:r>
              <a:rPr lang="en-US" sz="1350" dirty="0">
                <a:latin typeface="Poppins" panose="00000500000000000000" pitchFamily="2" charset="0"/>
                <a:cs typeface="Poppins" panose="00000500000000000000" pitchFamily="2" charset="0"/>
              </a:rPr>
              <a:t> ISP B) ?</a:t>
            </a:r>
          </a:p>
          <a:p>
            <a:pPr marL="342900" indent="-342900" algn="just">
              <a:lnSpc>
                <a:spcPts val="2100"/>
              </a:lnSpc>
              <a:buFont typeface="+mj-lt"/>
              <a:buAutoNum type="arabicPeriod"/>
            </a:pPr>
            <a:r>
              <a:rPr lang="en-US" sz="1350" dirty="0" err="1">
                <a:latin typeface="Poppins" panose="00000500000000000000" pitchFamily="2" charset="0"/>
                <a:cs typeface="Poppins" panose="00000500000000000000" pitchFamily="2" charset="0"/>
              </a:rPr>
              <a:t>Bila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suatu</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saat</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diketahui</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terjadi</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ketidakstabilan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koneksi</a:t>
            </a:r>
            <a:r>
              <a:rPr lang="en-US" sz="1350" dirty="0">
                <a:latin typeface="Poppins" panose="00000500000000000000" pitchFamily="2" charset="0"/>
                <a:cs typeface="Poppins" panose="00000500000000000000" pitchFamily="2" charset="0"/>
              </a:rPr>
              <a:t> internet , </a:t>
            </a:r>
            <a:r>
              <a:rPr lang="en-US" sz="1350" dirty="0" err="1">
                <a:latin typeface="Poppins" panose="00000500000000000000" pitchFamily="2" charset="0"/>
                <a:cs typeface="Poppins" panose="00000500000000000000" pitchFamily="2" charset="0"/>
              </a:rPr>
              <a:t>maka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berapakah</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probabilitas</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saat</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itu</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koneks</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iinternet</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berasal</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dari</a:t>
            </a:r>
            <a:r>
              <a:rPr lang="en-US" sz="1350" dirty="0">
                <a:latin typeface="Poppins" panose="00000500000000000000" pitchFamily="2" charset="0"/>
                <a:cs typeface="Poppins" panose="00000500000000000000" pitchFamily="2" charset="0"/>
              </a:rPr>
              <a:t> ISP B ?</a:t>
            </a:r>
          </a:p>
        </p:txBody>
      </p:sp>
      <p:sp>
        <p:nvSpPr>
          <p:cNvPr id="3" name="TextBox 2"/>
          <p:cNvSpPr txBox="1"/>
          <p:nvPr/>
        </p:nvSpPr>
        <p:spPr>
          <a:xfrm>
            <a:off x="3581400" y="66438"/>
            <a:ext cx="914802" cy="369332"/>
          </a:xfrm>
          <a:prstGeom prst="rect">
            <a:avLst/>
          </a:prstGeom>
          <a:noFill/>
        </p:spPr>
        <p:txBody>
          <a:bodyPr wrap="none" rtlCol="0">
            <a:spAutoFit/>
          </a:bodyPr>
          <a:lstStyle/>
          <a:p>
            <a:r>
              <a:rPr lang="en-US" b="1" dirty="0" smtClean="0">
                <a:solidFill>
                  <a:srgbClr val="FF0000"/>
                </a:solidFill>
              </a:rPr>
              <a:t>Room 2</a:t>
            </a:r>
            <a:endParaRPr lang="en-US" b="1" dirty="0">
              <a:solidFill>
                <a:srgbClr val="FF0000"/>
              </a:solidFill>
            </a:endParaRPr>
          </a:p>
        </p:txBody>
      </p:sp>
    </p:spTree>
    <p:extLst>
      <p:ext uri="{BB962C8B-B14F-4D97-AF65-F5344CB8AC3E}">
        <p14:creationId xmlns:p14="http://schemas.microsoft.com/office/powerpoint/2010/main" val="593059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207-2BA2-4F36-A392-8FC358470BAD}"/>
              </a:ext>
            </a:extLst>
          </p:cNvPr>
          <p:cNvSpPr>
            <a:spLocks noGrp="1"/>
          </p:cNvSpPr>
          <p:nvPr>
            <p:ph type="ctrTitle"/>
          </p:nvPr>
        </p:nvSpPr>
        <p:spPr>
          <a:xfrm>
            <a:off x="607218" y="1578769"/>
            <a:ext cx="3521870" cy="3861197"/>
          </a:xfrm>
        </p:spPr>
        <p:txBody>
          <a:bodyPr>
            <a:noAutofit/>
          </a:bodyPr>
          <a:lstStyle/>
          <a:p>
            <a:pPr marL="342900" indent="-342900" algn="l">
              <a:lnSpc>
                <a:spcPts val="1950"/>
              </a:lnSpc>
              <a:buFont typeface="+mj-lt"/>
              <a:buAutoNum type="arabicPeriod"/>
            </a:pPr>
            <a:r>
              <a:rPr lang="en-US" sz="1500" dirty="0">
                <a:latin typeface="+mn-lt"/>
                <a:cs typeface="Poppins" panose="00000500000000000000" pitchFamily="2" charset="0"/>
              </a:rPr>
              <a:t>Jawab :</a:t>
            </a:r>
            <a:br>
              <a:rPr lang="en-US" sz="1500" dirty="0">
                <a:latin typeface="+mn-lt"/>
                <a:cs typeface="Poppins" panose="00000500000000000000" pitchFamily="2" charset="0"/>
              </a:rPr>
            </a:br>
            <a:r>
              <a:rPr lang="en-US" sz="1500" dirty="0">
                <a:latin typeface="+mn-lt"/>
                <a:cs typeface="Poppins" panose="00000500000000000000" pitchFamily="2" charset="0"/>
              </a:rPr>
              <a:t>P(B1) = 0.9</a:t>
            </a:r>
            <a:br>
              <a:rPr lang="en-US" sz="1500" dirty="0">
                <a:latin typeface="+mn-lt"/>
                <a:cs typeface="Poppins" panose="00000500000000000000" pitchFamily="2" charset="0"/>
              </a:rPr>
            </a:br>
            <a:r>
              <a:rPr lang="en-US" sz="1500" dirty="0">
                <a:latin typeface="+mn-lt"/>
                <a:cs typeface="Poppins" panose="00000500000000000000" pitchFamily="2" charset="0"/>
              </a:rPr>
              <a:t>P(B2) = 0.1</a:t>
            </a:r>
            <a:br>
              <a:rPr lang="en-US" sz="1500" dirty="0">
                <a:latin typeface="+mn-lt"/>
                <a:cs typeface="Poppins" panose="00000500000000000000" pitchFamily="2" charset="0"/>
              </a:rPr>
            </a:br>
            <a:r>
              <a:rPr lang="en-US" sz="1500" dirty="0">
                <a:latin typeface="+mn-lt"/>
                <a:cs typeface="Poppins" panose="00000500000000000000" pitchFamily="2" charset="0"/>
              </a:rPr>
              <a:t>P(A|B1) = 0.2</a:t>
            </a:r>
            <a:br>
              <a:rPr lang="en-US" sz="1500" dirty="0">
                <a:latin typeface="+mn-lt"/>
                <a:cs typeface="Poppins" panose="00000500000000000000" pitchFamily="2" charset="0"/>
              </a:rPr>
            </a:br>
            <a:r>
              <a:rPr lang="en-US" sz="1500" dirty="0">
                <a:latin typeface="+mn-lt"/>
                <a:cs typeface="Poppins" panose="00000500000000000000" pitchFamily="2" charset="0"/>
              </a:rPr>
              <a:t>P(A|B2) = 0,3</a:t>
            </a:r>
            <a:br>
              <a:rPr lang="en-US" sz="1500" dirty="0">
                <a:latin typeface="+mn-lt"/>
                <a:cs typeface="Poppins" panose="00000500000000000000" pitchFamily="2" charset="0"/>
              </a:rPr>
            </a:br>
            <a:r>
              <a:rPr lang="en-US" sz="1500" dirty="0">
                <a:latin typeface="+mn-lt"/>
                <a:cs typeface="Poppins" panose="00000500000000000000" pitchFamily="2" charset="0"/>
              </a:rPr>
              <a:t>B1 : </a:t>
            </a:r>
            <a:r>
              <a:rPr lang="en-US" sz="1500" dirty="0" err="1">
                <a:latin typeface="+mn-lt"/>
                <a:cs typeface="Poppins" panose="00000500000000000000" pitchFamily="2" charset="0"/>
              </a:rPr>
              <a:t>Peristiwa</a:t>
            </a:r>
            <a:r>
              <a:rPr lang="en-US" sz="1500" dirty="0">
                <a:latin typeface="+mn-lt"/>
                <a:cs typeface="Poppins" panose="00000500000000000000" pitchFamily="2" charset="0"/>
              </a:rPr>
              <a:t> ISP A </a:t>
            </a:r>
            <a:r>
              <a:rPr lang="en-US" sz="1500" dirty="0" err="1">
                <a:latin typeface="+mn-lt"/>
                <a:cs typeface="Poppins" panose="00000500000000000000" pitchFamily="2" charset="0"/>
              </a:rPr>
              <a:t>digunakan</a:t>
            </a: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a:latin typeface="+mn-lt"/>
                <a:cs typeface="Poppins" panose="00000500000000000000" pitchFamily="2" charset="0"/>
              </a:rPr>
              <a:t>B2 : </a:t>
            </a:r>
            <a:r>
              <a:rPr lang="en-US" sz="1500" dirty="0" err="1">
                <a:latin typeface="+mn-lt"/>
                <a:cs typeface="Poppins" panose="00000500000000000000" pitchFamily="2" charset="0"/>
              </a:rPr>
              <a:t>Peristiwa</a:t>
            </a:r>
            <a:r>
              <a:rPr lang="en-US" sz="1500" dirty="0">
                <a:latin typeface="+mn-lt"/>
                <a:cs typeface="Poppins" panose="00000500000000000000" pitchFamily="2" charset="0"/>
              </a:rPr>
              <a:t> ISP B </a:t>
            </a:r>
            <a:r>
              <a:rPr lang="en-US" sz="1500" dirty="0" err="1">
                <a:latin typeface="+mn-lt"/>
                <a:cs typeface="Poppins" panose="00000500000000000000" pitchFamily="2" charset="0"/>
              </a:rPr>
              <a:t>digunakan</a:t>
            </a: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a:latin typeface="+mn-lt"/>
                <a:cs typeface="Poppins" panose="00000500000000000000" pitchFamily="2" charset="0"/>
              </a:rPr>
              <a:t>A : </a:t>
            </a:r>
            <a:r>
              <a:rPr lang="en-US" sz="1500" dirty="0" err="1">
                <a:latin typeface="+mn-lt"/>
                <a:cs typeface="Poppins" panose="00000500000000000000" pitchFamily="2" charset="0"/>
              </a:rPr>
              <a:t>Peristiwa</a:t>
            </a:r>
            <a:r>
              <a:rPr lang="en-US" sz="1500" dirty="0">
                <a:latin typeface="+mn-lt"/>
                <a:cs typeface="Poppins" panose="00000500000000000000" pitchFamily="2" charset="0"/>
              </a:rPr>
              <a:t> </a:t>
            </a:r>
            <a:r>
              <a:rPr lang="en-US" sz="1500" dirty="0" err="1">
                <a:latin typeface="+mn-lt"/>
                <a:cs typeface="Poppins" panose="00000500000000000000" pitchFamily="2" charset="0"/>
              </a:rPr>
              <a:t>terjadinya</a:t>
            </a:r>
            <a:r>
              <a:rPr lang="en-US" sz="1500" dirty="0">
                <a:latin typeface="+mn-lt"/>
                <a:cs typeface="Poppins" panose="00000500000000000000" pitchFamily="2" charset="0"/>
              </a:rPr>
              <a:t> </a:t>
            </a:r>
            <a:r>
              <a:rPr lang="en-US" sz="1500" dirty="0" err="1">
                <a:latin typeface="+mn-lt"/>
                <a:cs typeface="Poppins" panose="00000500000000000000" pitchFamily="2" charset="0"/>
              </a:rPr>
              <a:t>ketidakstabilan</a:t>
            </a:r>
            <a:r>
              <a:rPr lang="en-US" sz="1500" dirty="0">
                <a:latin typeface="+mn-lt"/>
                <a:cs typeface="Poppins" panose="00000500000000000000" pitchFamily="2" charset="0"/>
              </a:rPr>
              <a:t> </a:t>
            </a:r>
            <a:r>
              <a:rPr lang="en-US" sz="1500" dirty="0" err="1">
                <a:latin typeface="+mn-lt"/>
                <a:cs typeface="Poppins" panose="00000500000000000000" pitchFamily="2" charset="0"/>
              </a:rPr>
              <a:t>Koneksi</a:t>
            </a:r>
            <a:r>
              <a:rPr lang="en-US" sz="1500" dirty="0">
                <a:latin typeface="+mn-lt"/>
                <a:cs typeface="Poppins" panose="00000500000000000000" pitchFamily="2" charset="0"/>
              </a:rPr>
              <a:t> Internet</a:t>
            </a:r>
            <a:br>
              <a:rPr lang="en-US" sz="1500" dirty="0">
                <a:latin typeface="+mn-lt"/>
                <a:cs typeface="Poppins" panose="00000500000000000000" pitchFamily="2" charset="0"/>
              </a:rPr>
            </a:b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err="1">
                <a:latin typeface="+mn-lt"/>
                <a:cs typeface="Poppins" panose="00000500000000000000" pitchFamily="2" charset="0"/>
              </a:rPr>
              <a:t>Maka</a:t>
            </a:r>
            <a:r>
              <a:rPr lang="en-US" sz="1500" dirty="0">
                <a:latin typeface="+mn-lt"/>
                <a:cs typeface="Poppins" panose="00000500000000000000" pitchFamily="2" charset="0"/>
              </a:rPr>
              <a:t>, </a:t>
            </a:r>
            <a:r>
              <a:rPr lang="fi-FI" sz="1500" dirty="0">
                <a:latin typeface="+mn-lt"/>
                <a:cs typeface="Poppins" panose="00000500000000000000" pitchFamily="2" charset="0"/>
              </a:rPr>
              <a:t>peluang terjadi ketidakstabilan koneksi internet adalah sebagai berikut</a:t>
            </a: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a:latin typeface="+mn-lt"/>
                <a:cs typeface="Poppins" panose="00000500000000000000" pitchFamily="2" charset="0"/>
              </a:rPr>
              <a:t>P(A) = P(B1).P(A|B1) + P(B2).P(A|B2)</a:t>
            </a:r>
            <a:br>
              <a:rPr lang="en-US" sz="1500" dirty="0">
                <a:latin typeface="+mn-lt"/>
                <a:cs typeface="Poppins" panose="00000500000000000000" pitchFamily="2" charset="0"/>
              </a:rPr>
            </a:br>
            <a:r>
              <a:rPr lang="en-US" sz="1500" dirty="0">
                <a:latin typeface="+mn-lt"/>
                <a:cs typeface="Poppins" panose="00000500000000000000" pitchFamily="2" charset="0"/>
              </a:rPr>
              <a:t>= (0.9).(0.2)+(0.2).(0.3)</a:t>
            </a:r>
            <a:br>
              <a:rPr lang="en-US" sz="1500" dirty="0">
                <a:latin typeface="+mn-lt"/>
                <a:cs typeface="Poppins" panose="00000500000000000000" pitchFamily="2" charset="0"/>
              </a:rPr>
            </a:br>
            <a:r>
              <a:rPr lang="en-US" sz="1500" dirty="0">
                <a:highlight>
                  <a:srgbClr val="FFFF00"/>
                </a:highlight>
                <a:latin typeface="+mn-lt"/>
                <a:cs typeface="Poppins" panose="00000500000000000000" pitchFamily="2" charset="0"/>
              </a:rPr>
              <a:t>= 0.21</a:t>
            </a:r>
          </a:p>
        </p:txBody>
      </p:sp>
      <p:sp>
        <p:nvSpPr>
          <p:cNvPr id="4" name="Title 1">
            <a:extLst>
              <a:ext uri="{FF2B5EF4-FFF2-40B4-BE49-F238E27FC236}">
                <a16:creationId xmlns:a16="http://schemas.microsoft.com/office/drawing/2014/main" id="{FDAEDB1A-6AB3-498B-AF89-BA839AA4A7D9}"/>
              </a:ext>
            </a:extLst>
          </p:cNvPr>
          <p:cNvSpPr txBox="1">
            <a:spLocks/>
          </p:cNvSpPr>
          <p:nvPr/>
        </p:nvSpPr>
        <p:spPr>
          <a:xfrm>
            <a:off x="0" y="857251"/>
            <a:ext cx="6858000" cy="27146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350" b="1" dirty="0" err="1">
                <a:solidFill>
                  <a:srgbClr val="002060"/>
                </a:solidFill>
                <a:latin typeface="+mn-lt"/>
                <a:cs typeface="Poppins" panose="00000500000000000000" pitchFamily="2" charset="0"/>
              </a:rPr>
              <a:t>Teorema</a:t>
            </a:r>
            <a:r>
              <a:rPr lang="en-US" sz="1350" b="1" dirty="0">
                <a:solidFill>
                  <a:srgbClr val="002060"/>
                </a:solidFill>
                <a:latin typeface="+mn-lt"/>
                <a:cs typeface="Poppins" panose="00000500000000000000" pitchFamily="2" charset="0"/>
              </a:rPr>
              <a:t> Bayes (1)</a:t>
            </a:r>
          </a:p>
        </p:txBody>
      </p:sp>
      <p:sp>
        <p:nvSpPr>
          <p:cNvPr id="7" name="Title 1">
            <a:extLst>
              <a:ext uri="{FF2B5EF4-FFF2-40B4-BE49-F238E27FC236}">
                <a16:creationId xmlns:a16="http://schemas.microsoft.com/office/drawing/2014/main" id="{5C9B87C4-E283-4BEF-BE21-BBF01FCB2336}"/>
              </a:ext>
            </a:extLst>
          </p:cNvPr>
          <p:cNvSpPr txBox="1">
            <a:spLocks/>
          </p:cNvSpPr>
          <p:nvPr/>
        </p:nvSpPr>
        <p:spPr>
          <a:xfrm>
            <a:off x="1475184" y="3968353"/>
            <a:ext cx="6922294" cy="276463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ts val="2100"/>
              </a:lnSpc>
            </a:pPr>
            <a:endParaRPr lang="en-US" sz="1500" dirty="0">
              <a:latin typeface="Poppins" panose="00000500000000000000" pitchFamily="2" charset="0"/>
              <a:cs typeface="Poppins" panose="00000500000000000000" pitchFamily="2" charset="0"/>
            </a:endParaRPr>
          </a:p>
        </p:txBody>
      </p:sp>
      <p:sp>
        <p:nvSpPr>
          <p:cNvPr id="8" name="Title 1">
            <a:extLst>
              <a:ext uri="{FF2B5EF4-FFF2-40B4-BE49-F238E27FC236}">
                <a16:creationId xmlns:a16="http://schemas.microsoft.com/office/drawing/2014/main" id="{09048DE8-E909-404C-A871-2DDD30F6C07A}"/>
              </a:ext>
            </a:extLst>
          </p:cNvPr>
          <p:cNvSpPr txBox="1">
            <a:spLocks/>
          </p:cNvSpPr>
          <p:nvPr/>
        </p:nvSpPr>
        <p:spPr>
          <a:xfrm>
            <a:off x="4451547" y="1362868"/>
            <a:ext cx="4286053" cy="3861197"/>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500" dirty="0">
                <a:latin typeface="+mn-lt"/>
              </a:rPr>
              <a:t>2. Jawab :</a:t>
            </a:r>
          </a:p>
          <a:p>
            <a:pPr algn="l">
              <a:lnSpc>
                <a:spcPct val="100000"/>
              </a:lnSpc>
            </a:pPr>
            <a:r>
              <a:rPr lang="en-US" sz="1500" dirty="0">
                <a:latin typeface="+mn-lt"/>
              </a:rPr>
              <a:t>     P(B1) = 0.9 </a:t>
            </a:r>
          </a:p>
          <a:p>
            <a:pPr algn="l">
              <a:lnSpc>
                <a:spcPct val="100000"/>
              </a:lnSpc>
            </a:pPr>
            <a:r>
              <a:rPr lang="en-US" sz="1500" dirty="0">
                <a:latin typeface="+mn-lt"/>
              </a:rPr>
              <a:t>     P(B2) = 0.1 </a:t>
            </a:r>
          </a:p>
          <a:p>
            <a:pPr algn="l">
              <a:lnSpc>
                <a:spcPct val="100000"/>
              </a:lnSpc>
            </a:pPr>
            <a:r>
              <a:rPr lang="en-US" sz="1500" dirty="0">
                <a:latin typeface="+mn-lt"/>
              </a:rPr>
              <a:t>     P(A|B1) = 0.2 </a:t>
            </a:r>
          </a:p>
          <a:p>
            <a:pPr algn="l">
              <a:lnSpc>
                <a:spcPct val="100000"/>
              </a:lnSpc>
            </a:pPr>
            <a:r>
              <a:rPr lang="en-US" sz="1500" dirty="0">
                <a:latin typeface="+mn-lt"/>
              </a:rPr>
              <a:t>     P(A|B2) = 0,3 </a:t>
            </a:r>
          </a:p>
          <a:p>
            <a:pPr algn="l">
              <a:lnSpc>
                <a:spcPct val="100000"/>
              </a:lnSpc>
            </a:pPr>
            <a:r>
              <a:rPr lang="en-US" sz="1500" dirty="0">
                <a:latin typeface="+mn-lt"/>
              </a:rPr>
              <a:t>     B1 : </a:t>
            </a:r>
            <a:r>
              <a:rPr lang="en-US" sz="1500" dirty="0" err="1">
                <a:latin typeface="+mn-lt"/>
              </a:rPr>
              <a:t>Peristiwa</a:t>
            </a:r>
            <a:r>
              <a:rPr lang="en-US" sz="1500" dirty="0">
                <a:latin typeface="+mn-lt"/>
              </a:rPr>
              <a:t> ISP A </a:t>
            </a:r>
            <a:r>
              <a:rPr lang="en-US" sz="1500" dirty="0" err="1">
                <a:latin typeface="+mn-lt"/>
              </a:rPr>
              <a:t>digunakan</a:t>
            </a:r>
            <a:r>
              <a:rPr lang="en-US" sz="1500" dirty="0">
                <a:latin typeface="+mn-lt"/>
              </a:rPr>
              <a:t> </a:t>
            </a:r>
          </a:p>
          <a:p>
            <a:pPr algn="l">
              <a:lnSpc>
                <a:spcPct val="100000"/>
              </a:lnSpc>
            </a:pPr>
            <a:r>
              <a:rPr lang="en-US" sz="1500" dirty="0">
                <a:latin typeface="+mn-lt"/>
              </a:rPr>
              <a:t>     B2 : </a:t>
            </a:r>
            <a:r>
              <a:rPr lang="en-US" sz="1500" dirty="0" err="1">
                <a:latin typeface="+mn-lt"/>
              </a:rPr>
              <a:t>Peristiwa</a:t>
            </a:r>
            <a:r>
              <a:rPr lang="en-US" sz="1500" dirty="0">
                <a:latin typeface="+mn-lt"/>
              </a:rPr>
              <a:t> ISP B </a:t>
            </a:r>
            <a:r>
              <a:rPr lang="en-US" sz="1500" dirty="0" err="1">
                <a:latin typeface="+mn-lt"/>
              </a:rPr>
              <a:t>digunakan</a:t>
            </a:r>
            <a:r>
              <a:rPr lang="en-US" sz="1500" dirty="0">
                <a:latin typeface="+mn-lt"/>
              </a:rPr>
              <a:t> </a:t>
            </a:r>
          </a:p>
          <a:p>
            <a:pPr algn="l">
              <a:lnSpc>
                <a:spcPct val="100000"/>
              </a:lnSpc>
            </a:pPr>
            <a:r>
              <a:rPr lang="en-US" sz="1500" dirty="0">
                <a:latin typeface="+mn-lt"/>
              </a:rPr>
              <a:t>     A : </a:t>
            </a:r>
            <a:r>
              <a:rPr lang="en-US" sz="1500" dirty="0" err="1">
                <a:latin typeface="+mn-lt"/>
              </a:rPr>
              <a:t>Peristiwa</a:t>
            </a:r>
            <a:r>
              <a:rPr lang="en-US" sz="1500" dirty="0">
                <a:latin typeface="+mn-lt"/>
              </a:rPr>
              <a:t> </a:t>
            </a:r>
            <a:r>
              <a:rPr lang="en-US" sz="1500" dirty="0" err="1">
                <a:latin typeface="+mn-lt"/>
              </a:rPr>
              <a:t>terjadinya</a:t>
            </a:r>
            <a:r>
              <a:rPr lang="en-US" sz="1500" dirty="0">
                <a:latin typeface="+mn-lt"/>
              </a:rPr>
              <a:t> </a:t>
            </a:r>
            <a:r>
              <a:rPr lang="en-US" sz="1500" dirty="0" err="1">
                <a:latin typeface="+mn-lt"/>
              </a:rPr>
              <a:t>ketidakstabilan</a:t>
            </a:r>
            <a:r>
              <a:rPr lang="en-US" sz="1500" dirty="0">
                <a:latin typeface="+mn-lt"/>
              </a:rPr>
              <a:t> </a:t>
            </a:r>
            <a:r>
              <a:rPr lang="en-US" sz="1500" dirty="0" err="1">
                <a:latin typeface="+mn-lt"/>
              </a:rPr>
              <a:t>Koneksi</a:t>
            </a:r>
            <a:r>
              <a:rPr lang="en-US" sz="1500" dirty="0">
                <a:latin typeface="+mn-lt"/>
              </a:rPr>
              <a:t>    </a:t>
            </a:r>
          </a:p>
          <a:p>
            <a:pPr algn="l">
              <a:lnSpc>
                <a:spcPct val="100000"/>
              </a:lnSpc>
            </a:pPr>
            <a:r>
              <a:rPr lang="en-US" sz="1500" dirty="0">
                <a:latin typeface="+mn-lt"/>
              </a:rPr>
              <a:t>     Internet </a:t>
            </a:r>
          </a:p>
          <a:p>
            <a:pPr algn="l">
              <a:lnSpc>
                <a:spcPct val="100000"/>
              </a:lnSpc>
            </a:pPr>
            <a:endParaRPr lang="en-US" sz="1500" dirty="0">
              <a:latin typeface="+mn-lt"/>
            </a:endParaRPr>
          </a:p>
          <a:p>
            <a:pPr algn="l">
              <a:lnSpc>
                <a:spcPct val="100000"/>
              </a:lnSpc>
            </a:pPr>
            <a:r>
              <a:rPr lang="en-US" sz="1500" dirty="0">
                <a:latin typeface="+mn-lt"/>
              </a:rPr>
              <a:t>     </a:t>
            </a:r>
            <a:r>
              <a:rPr lang="en-US" sz="1500" dirty="0" err="1">
                <a:latin typeface="+mn-lt"/>
              </a:rPr>
              <a:t>Maka</a:t>
            </a:r>
            <a:r>
              <a:rPr lang="en-US" sz="1500" dirty="0">
                <a:latin typeface="+mn-lt"/>
              </a:rPr>
              <a:t> </a:t>
            </a:r>
            <a:r>
              <a:rPr lang="en-US" sz="1500" dirty="0" err="1">
                <a:latin typeface="+mn-lt"/>
              </a:rPr>
              <a:t>dengan</a:t>
            </a:r>
            <a:r>
              <a:rPr lang="en-US" sz="1500" dirty="0">
                <a:latin typeface="+mn-lt"/>
              </a:rPr>
              <a:t> </a:t>
            </a:r>
            <a:r>
              <a:rPr lang="en-US" sz="1500" dirty="0" err="1">
                <a:latin typeface="+mn-lt"/>
              </a:rPr>
              <a:t>menggunakan</a:t>
            </a:r>
            <a:r>
              <a:rPr lang="en-US" sz="1500" dirty="0">
                <a:latin typeface="+mn-lt"/>
              </a:rPr>
              <a:t> </a:t>
            </a:r>
            <a:r>
              <a:rPr lang="en-US" sz="1500" dirty="0" err="1">
                <a:latin typeface="+mn-lt"/>
              </a:rPr>
              <a:t>rumus</a:t>
            </a:r>
            <a:r>
              <a:rPr lang="en-US" sz="1500" dirty="0">
                <a:latin typeface="+mn-lt"/>
              </a:rPr>
              <a:t> </a:t>
            </a:r>
            <a:r>
              <a:rPr lang="en-US" sz="1500" dirty="0" err="1">
                <a:latin typeface="+mn-lt"/>
              </a:rPr>
              <a:t>probalilitas</a:t>
            </a:r>
            <a:r>
              <a:rPr lang="en-US" sz="1500" dirty="0">
                <a:latin typeface="+mn-lt"/>
              </a:rPr>
              <a:t>       </a:t>
            </a:r>
          </a:p>
          <a:p>
            <a:pPr algn="l">
              <a:lnSpc>
                <a:spcPct val="100000"/>
              </a:lnSpc>
            </a:pPr>
            <a:r>
              <a:rPr lang="en-US" sz="1500" dirty="0">
                <a:latin typeface="+mn-lt"/>
              </a:rPr>
              <a:t>     </a:t>
            </a:r>
            <a:r>
              <a:rPr lang="en-US" sz="1500" dirty="0" err="1">
                <a:latin typeface="+mn-lt"/>
              </a:rPr>
              <a:t>bersyarat</a:t>
            </a:r>
            <a:r>
              <a:rPr lang="en-US" sz="1500" dirty="0">
                <a:latin typeface="+mn-lt"/>
              </a:rPr>
              <a:t> </a:t>
            </a:r>
            <a:r>
              <a:rPr lang="en-US" sz="1500" dirty="0" err="1">
                <a:latin typeface="+mn-lt"/>
              </a:rPr>
              <a:t>diperoleh</a:t>
            </a:r>
            <a:r>
              <a:rPr lang="en-US" sz="1500" dirty="0">
                <a:latin typeface="+mn-lt"/>
              </a:rPr>
              <a:t> : </a:t>
            </a:r>
          </a:p>
          <a:p>
            <a:pPr algn="l">
              <a:lnSpc>
                <a:spcPct val="100000"/>
              </a:lnSpc>
            </a:pPr>
            <a:r>
              <a:rPr lang="en-US" sz="1500" dirty="0">
                <a:latin typeface="+mn-lt"/>
              </a:rPr>
              <a:t>      P(B2|A) = P(B2 ∩ A) / P(A) </a:t>
            </a:r>
          </a:p>
          <a:p>
            <a:pPr algn="l">
              <a:lnSpc>
                <a:spcPct val="100000"/>
              </a:lnSpc>
            </a:pPr>
            <a:r>
              <a:rPr lang="en-US" sz="1500" dirty="0">
                <a:latin typeface="+mn-lt"/>
              </a:rPr>
              <a:t>                     = P(B2).P(A|B2) / P(A) </a:t>
            </a:r>
          </a:p>
          <a:p>
            <a:pPr algn="l">
              <a:lnSpc>
                <a:spcPct val="100000"/>
              </a:lnSpc>
            </a:pPr>
            <a:r>
              <a:rPr lang="en-US" sz="1500" dirty="0">
                <a:latin typeface="+mn-lt"/>
              </a:rPr>
              <a:t>                     = 0.03 / 0.21 </a:t>
            </a:r>
            <a:r>
              <a:rPr lang="en-US" sz="1500" dirty="0">
                <a:highlight>
                  <a:srgbClr val="FFFF00"/>
                </a:highlight>
                <a:latin typeface="+mn-lt"/>
              </a:rPr>
              <a:t>= 0.143</a:t>
            </a:r>
            <a:endParaRPr lang="en-US" sz="4500" dirty="0">
              <a:highlight>
                <a:srgbClr val="FFFF00"/>
              </a:highlight>
              <a:latin typeface="+mn-lt"/>
              <a:cs typeface="Poppins" panose="00000500000000000000" pitchFamily="2"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208240" y="4920480"/>
              <a:ext cx="180000" cy="440640"/>
            </p14:xfrm>
          </p:contentPart>
        </mc:Choice>
        <mc:Fallback xmlns="">
          <p:pic>
            <p:nvPicPr>
              <p:cNvPr id="3" name="Ink 2"/>
              <p:cNvPicPr/>
              <p:nvPr/>
            </p:nvPicPr>
            <p:blipFill>
              <a:blip r:embed="rId3"/>
              <a:stretch>
                <a:fillRect/>
              </a:stretch>
            </p:blipFill>
            <p:spPr>
              <a:xfrm>
                <a:off x="2203560" y="4913280"/>
                <a:ext cx="19188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916105" y="980980"/>
              <a:ext cx="1190880" cy="479160"/>
            </p14:xfrm>
          </p:contentPart>
        </mc:Choice>
        <mc:Fallback xmlns="">
          <p:pic>
            <p:nvPicPr>
              <p:cNvPr id="9" name="Ink 8"/>
              <p:cNvPicPr/>
              <p:nvPr/>
            </p:nvPicPr>
            <p:blipFill>
              <a:blip r:embed="rId5"/>
              <a:stretch>
                <a:fillRect/>
              </a:stretch>
            </p:blipFill>
            <p:spPr>
              <a:xfrm>
                <a:off x="2904585" y="971980"/>
                <a:ext cx="121320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2720265" y="482020"/>
              <a:ext cx="1876680" cy="297000"/>
            </p14:xfrm>
          </p:contentPart>
        </mc:Choice>
        <mc:Fallback xmlns="">
          <p:pic>
            <p:nvPicPr>
              <p:cNvPr id="17" name="Ink 16"/>
              <p:cNvPicPr/>
              <p:nvPr/>
            </p:nvPicPr>
            <p:blipFill>
              <a:blip r:embed="rId7"/>
              <a:stretch>
                <a:fillRect/>
              </a:stretch>
            </p:blipFill>
            <p:spPr>
              <a:xfrm>
                <a:off x="2714145" y="471940"/>
                <a:ext cx="18896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p14:cNvContentPartPr/>
              <p14:nvPr/>
            </p14:nvContentPartPr>
            <p14:xfrm>
              <a:off x="3264945" y="1549060"/>
              <a:ext cx="344520" cy="430200"/>
            </p14:xfrm>
          </p:contentPart>
        </mc:Choice>
        <mc:Fallback xmlns="">
          <p:pic>
            <p:nvPicPr>
              <p:cNvPr id="21" name="Ink 20"/>
              <p:cNvPicPr/>
              <p:nvPr/>
            </p:nvPicPr>
            <p:blipFill>
              <a:blip r:embed="rId9"/>
              <a:stretch>
                <a:fillRect/>
              </a:stretch>
            </p:blipFill>
            <p:spPr>
              <a:xfrm>
                <a:off x="3259905" y="1542580"/>
                <a:ext cx="3571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p14:cNvContentPartPr/>
              <p14:nvPr/>
            </p14:nvContentPartPr>
            <p14:xfrm>
              <a:off x="2645745" y="770380"/>
              <a:ext cx="743760" cy="779400"/>
            </p14:xfrm>
          </p:contentPart>
        </mc:Choice>
        <mc:Fallback xmlns="">
          <p:pic>
            <p:nvPicPr>
              <p:cNvPr id="24" name="Ink 23"/>
              <p:cNvPicPr/>
              <p:nvPr/>
            </p:nvPicPr>
            <p:blipFill>
              <a:blip r:embed="rId11"/>
              <a:stretch>
                <a:fillRect/>
              </a:stretch>
            </p:blipFill>
            <p:spPr>
              <a:xfrm>
                <a:off x="2638905" y="760660"/>
                <a:ext cx="75672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p14:cNvContentPartPr/>
              <p14:nvPr/>
            </p14:nvContentPartPr>
            <p14:xfrm>
              <a:off x="3423705" y="756700"/>
              <a:ext cx="893160" cy="883080"/>
            </p14:xfrm>
          </p:contentPart>
        </mc:Choice>
        <mc:Fallback xmlns="">
          <p:pic>
            <p:nvPicPr>
              <p:cNvPr id="25" name="Ink 24"/>
              <p:cNvPicPr/>
              <p:nvPr/>
            </p:nvPicPr>
            <p:blipFill>
              <a:blip r:embed="rId13"/>
              <a:stretch>
                <a:fillRect/>
              </a:stretch>
            </p:blipFill>
            <p:spPr>
              <a:xfrm>
                <a:off x="3413265" y="750940"/>
                <a:ext cx="913320" cy="898200"/>
              </a:xfrm>
              <a:prstGeom prst="rect">
                <a:avLst/>
              </a:prstGeom>
            </p:spPr>
          </p:pic>
        </mc:Fallback>
      </mc:AlternateContent>
    </p:spTree>
    <p:extLst>
      <p:ext uri="{BB962C8B-B14F-4D97-AF65-F5344CB8AC3E}">
        <p14:creationId xmlns:p14="http://schemas.microsoft.com/office/powerpoint/2010/main" val="1837946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OUTLINE</a:t>
            </a:r>
            <a:endParaRPr lang="en-US" b="1" dirty="0"/>
          </a:p>
        </p:txBody>
      </p:sp>
      <p:sp>
        <p:nvSpPr>
          <p:cNvPr id="3" name="Content Placeholder 2"/>
          <p:cNvSpPr>
            <a:spLocks noGrp="1"/>
          </p:cNvSpPr>
          <p:nvPr>
            <p:ph sz="quarter" idx="1"/>
          </p:nvPr>
        </p:nvSpPr>
        <p:spPr/>
        <p:txBody>
          <a:bodyPr/>
          <a:lstStyle/>
          <a:p>
            <a:pPr marL="514350" indent="-514350">
              <a:buFont typeface="+mj-lt"/>
              <a:buAutoNum type="arabicPeriod"/>
            </a:pPr>
            <a:r>
              <a:rPr lang="en-US" dirty="0" err="1" smtClean="0"/>
              <a:t>Probabilitas</a:t>
            </a:r>
            <a:r>
              <a:rPr lang="en-US" dirty="0" smtClean="0"/>
              <a:t> Marginal </a:t>
            </a:r>
            <a:r>
              <a:rPr lang="en-US" dirty="0" err="1" smtClean="0"/>
              <a:t>dan</a:t>
            </a:r>
            <a:r>
              <a:rPr lang="en-US" dirty="0" smtClean="0"/>
              <a:t> </a:t>
            </a:r>
            <a:r>
              <a:rPr lang="en-US" dirty="0" err="1" smtClean="0"/>
              <a:t>Teorema</a:t>
            </a:r>
            <a:r>
              <a:rPr lang="en-US" dirty="0" smtClean="0"/>
              <a:t> </a:t>
            </a:r>
            <a:r>
              <a:rPr lang="en-US" dirty="0" err="1" smtClean="0"/>
              <a:t>Bayes</a:t>
            </a:r>
            <a:endParaRPr lang="en-US" dirty="0" smtClean="0"/>
          </a:p>
          <a:p>
            <a:pPr marL="514350" indent="-514350">
              <a:buFont typeface="+mj-lt"/>
              <a:buAutoNum type="arabicPeriod"/>
            </a:pPr>
            <a:r>
              <a:rPr lang="en-US" dirty="0" err="1" smtClean="0"/>
              <a:t>Kaidah</a:t>
            </a:r>
            <a:r>
              <a:rPr lang="en-US" dirty="0" smtClean="0"/>
              <a:t> </a:t>
            </a:r>
            <a:r>
              <a:rPr lang="en-US" dirty="0" err="1" smtClean="0"/>
              <a:t>Pencacahan</a:t>
            </a:r>
            <a:endParaRPr lang="en-US" dirty="0" smtClean="0"/>
          </a:p>
          <a:p>
            <a:pPr marL="731520" lvl="1" indent="-457200">
              <a:buFont typeface="+mj-lt"/>
              <a:buAutoNum type="arabicPeriod"/>
            </a:pPr>
            <a:r>
              <a:rPr lang="en-US" dirty="0" err="1" smtClean="0"/>
              <a:t>Aturan</a:t>
            </a:r>
            <a:r>
              <a:rPr lang="en-US" dirty="0" smtClean="0"/>
              <a:t> </a:t>
            </a:r>
            <a:r>
              <a:rPr lang="en-US" dirty="0" err="1" smtClean="0"/>
              <a:t>perkalian</a:t>
            </a:r>
            <a:endParaRPr lang="en-US" dirty="0" smtClean="0"/>
          </a:p>
          <a:p>
            <a:pPr marL="731520" lvl="1" indent="-457200">
              <a:buFont typeface="+mj-lt"/>
              <a:buAutoNum type="arabicPeriod"/>
            </a:pPr>
            <a:r>
              <a:rPr lang="en-US" dirty="0" err="1" smtClean="0"/>
              <a:t>Aturan</a:t>
            </a:r>
            <a:r>
              <a:rPr lang="en-US" dirty="0" smtClean="0"/>
              <a:t> </a:t>
            </a:r>
            <a:r>
              <a:rPr lang="en-US" dirty="0" err="1" smtClean="0"/>
              <a:t>penambahan</a:t>
            </a:r>
            <a:endParaRPr lang="en-US" dirty="0" smtClean="0"/>
          </a:p>
          <a:p>
            <a:pPr marL="514350" indent="-514350">
              <a:buFont typeface="+mj-lt"/>
              <a:buAutoNum type="arabicPeriod"/>
            </a:pPr>
            <a:r>
              <a:rPr lang="en-US" dirty="0" err="1" smtClean="0"/>
              <a:t>Permutasi</a:t>
            </a:r>
            <a:endParaRPr lang="en-US" dirty="0" smtClean="0"/>
          </a:p>
          <a:p>
            <a:pPr marL="514350" indent="-514350">
              <a:buFont typeface="+mj-lt"/>
              <a:buAutoNum type="arabicPeriod"/>
            </a:pPr>
            <a:r>
              <a:rPr lang="en-US" dirty="0" err="1" smtClean="0"/>
              <a:t>Kombinasi</a:t>
            </a:r>
            <a:endParaRPr lang="en-US" dirty="0" smtClean="0"/>
          </a:p>
        </p:txBody>
      </p:sp>
      <p:pic>
        <p:nvPicPr>
          <p:cNvPr id="4" name="Picture 3"/>
          <p:cNvPicPr>
            <a:picLocks noChangeAspect="1"/>
          </p:cNvPicPr>
          <p:nvPr/>
        </p:nvPicPr>
        <p:blipFill>
          <a:blip r:embed="rId2"/>
          <a:stretch>
            <a:fillRect/>
          </a:stretch>
        </p:blipFill>
        <p:spPr>
          <a:xfrm>
            <a:off x="4876800" y="2057400"/>
            <a:ext cx="3218089" cy="204787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207-2BA2-4F36-A392-8FC358470BAD}"/>
              </a:ext>
            </a:extLst>
          </p:cNvPr>
          <p:cNvSpPr>
            <a:spLocks noGrp="1"/>
          </p:cNvSpPr>
          <p:nvPr>
            <p:ph type="ctrTitle"/>
          </p:nvPr>
        </p:nvSpPr>
        <p:spPr>
          <a:xfrm>
            <a:off x="385763" y="1668066"/>
            <a:ext cx="8372475" cy="1589485"/>
          </a:xfrm>
        </p:spPr>
        <p:txBody>
          <a:bodyPr>
            <a:noAutofit/>
          </a:bodyPr>
          <a:lstStyle/>
          <a:p>
            <a:pPr algn="just">
              <a:lnSpc>
                <a:spcPts val="1950"/>
              </a:lnSpc>
            </a:pPr>
            <a:r>
              <a:rPr lang="en-US" sz="1350" dirty="0" err="1">
                <a:latin typeface="Poppins" panose="00000500000000000000" pitchFamily="2" charset="0"/>
                <a:cs typeface="Poppins" panose="00000500000000000000" pitchFamily="2" charset="0"/>
              </a:rPr>
              <a:t>Suatu</a:t>
            </a:r>
            <a:r>
              <a:rPr lang="en-US" sz="1350" dirty="0">
                <a:latin typeface="Poppins" panose="00000500000000000000" pitchFamily="2" charset="0"/>
                <a:cs typeface="Poppins" panose="00000500000000000000" pitchFamily="2" charset="0"/>
              </a:rPr>
              <a:t> generator </a:t>
            </a:r>
            <a:r>
              <a:rPr lang="en-US" sz="1350" dirty="0" err="1">
                <a:latin typeface="Poppins" panose="00000500000000000000" pitchFamily="2" charset="0"/>
                <a:cs typeface="Poppins" panose="00000500000000000000" pitchFamily="2" charset="0"/>
              </a:rPr>
              <a:t>telekomunikasi</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nirkabel</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mempunyai</a:t>
            </a:r>
            <a:r>
              <a:rPr lang="en-US" sz="1350" dirty="0">
                <a:latin typeface="Poppins" panose="00000500000000000000" pitchFamily="2" charset="0"/>
                <a:cs typeface="Poppins" panose="00000500000000000000" pitchFamily="2" charset="0"/>
              </a:rPr>
              <a:t> 3 </a:t>
            </a:r>
            <a:r>
              <a:rPr lang="en-US" sz="1350" dirty="0" err="1">
                <a:latin typeface="Poppins" panose="00000500000000000000" pitchFamily="2" charset="0"/>
                <a:cs typeface="Poppins" panose="00000500000000000000" pitchFamily="2" charset="0"/>
              </a:rPr>
              <a:t>pilihan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tempat</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untuk</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membangun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pemancar</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sinyal</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yaitu</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didaerah</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tengah</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kota</a:t>
            </a:r>
            <a:r>
              <a:rPr lang="en-US" sz="1350"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daerah</a:t>
            </a:r>
            <a:r>
              <a:rPr lang="en-US" sz="1350" b="1" dirty="0">
                <a:latin typeface="Poppins" panose="00000500000000000000" pitchFamily="2" charset="0"/>
                <a:cs typeface="Poppins" panose="00000500000000000000" pitchFamily="2" charset="0"/>
              </a:rPr>
              <a:t> kaki </a:t>
            </a:r>
            <a:r>
              <a:rPr lang="en-US" sz="1350" b="1" dirty="0" err="1">
                <a:latin typeface="Poppins" panose="00000500000000000000" pitchFamily="2" charset="0"/>
                <a:cs typeface="Poppins" panose="00000500000000000000" pitchFamily="2" charset="0"/>
              </a:rPr>
              <a:t>bukit</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dikota</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itu</a:t>
            </a:r>
            <a:r>
              <a:rPr lang="en-US" sz="1350" b="1" dirty="0">
                <a:latin typeface="Poppins" panose="00000500000000000000" pitchFamily="2" charset="0"/>
                <a:cs typeface="Poppins" panose="00000500000000000000" pitchFamily="2" charset="0"/>
              </a:rPr>
              <a:t> dan </a:t>
            </a:r>
            <a:r>
              <a:rPr lang="en-US" sz="1350" b="1" dirty="0" err="1">
                <a:latin typeface="Poppins" panose="00000500000000000000" pitchFamily="2" charset="0"/>
                <a:cs typeface="Poppins" panose="00000500000000000000" pitchFamily="2" charset="0"/>
              </a:rPr>
              <a:t>derah</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tepi</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pantai</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dengan</a:t>
            </a:r>
            <a:r>
              <a:rPr lang="en-US" sz="1350" b="1" dirty="0">
                <a:latin typeface="Poppins" panose="00000500000000000000" pitchFamily="2" charset="0"/>
                <a:cs typeface="Poppins" panose="00000500000000000000" pitchFamily="2" charset="0"/>
              </a:rPr>
              <a:t> masing-masing </a:t>
            </a:r>
            <a:r>
              <a:rPr lang="en-US" sz="1350" b="1" dirty="0" err="1">
                <a:latin typeface="Poppins" panose="00000500000000000000" pitchFamily="2" charset="0"/>
                <a:cs typeface="Poppins" panose="00000500000000000000" pitchFamily="2" charset="0"/>
              </a:rPr>
              <a:t>mempunyai</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peluang</a:t>
            </a:r>
            <a:r>
              <a:rPr lang="en-US" sz="1350" b="1" dirty="0">
                <a:latin typeface="Poppins" panose="00000500000000000000" pitchFamily="2" charset="0"/>
                <a:cs typeface="Poppins" panose="00000500000000000000" pitchFamily="2" charset="0"/>
              </a:rPr>
              <a:t> 0.2; 0.3 dan 0.5</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Bila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pemancar</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dibangun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ditengah</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kota</a:t>
            </a:r>
            <a:r>
              <a:rPr lang="en-US" sz="1350"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peluang</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terjadi</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ganguan</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sinyal</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adalah</a:t>
            </a:r>
            <a:r>
              <a:rPr lang="en-US" sz="1350" b="1" dirty="0">
                <a:latin typeface="Poppins" panose="00000500000000000000" pitchFamily="2" charset="0"/>
                <a:cs typeface="Poppins" panose="00000500000000000000" pitchFamily="2" charset="0"/>
              </a:rPr>
              <a:t> 0.05</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Bila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pemancar</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dibangun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dikaki</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bukit</a:t>
            </a:r>
            <a:r>
              <a:rPr lang="en-US" sz="1350"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peluang</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terjadinya</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ganguan</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sinyal</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adalah</a:t>
            </a:r>
            <a:r>
              <a:rPr lang="en-US" sz="1350" b="1" dirty="0">
                <a:latin typeface="Poppins" panose="00000500000000000000" pitchFamily="2" charset="0"/>
                <a:cs typeface="Poppins" panose="00000500000000000000" pitchFamily="2" charset="0"/>
              </a:rPr>
              <a:t> 0.06</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Bila</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pemancar</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dibangun</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ditepi</a:t>
            </a:r>
            <a:r>
              <a:rPr lang="en-US" sz="1350" dirty="0">
                <a:latin typeface="Poppins" panose="00000500000000000000" pitchFamily="2" charset="0"/>
                <a:cs typeface="Poppins" panose="00000500000000000000" pitchFamily="2" charset="0"/>
              </a:rPr>
              <a:t> </a:t>
            </a:r>
            <a:r>
              <a:rPr lang="en-US" sz="1350" dirty="0" err="1">
                <a:latin typeface="Poppins" panose="00000500000000000000" pitchFamily="2" charset="0"/>
                <a:cs typeface="Poppins" panose="00000500000000000000" pitchFamily="2" charset="0"/>
              </a:rPr>
              <a:t>pantai</a:t>
            </a:r>
            <a:r>
              <a:rPr lang="en-US" sz="1350"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pelaung</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ganguan</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sinyal</a:t>
            </a:r>
            <a:r>
              <a:rPr lang="en-US" sz="1350" b="1" dirty="0">
                <a:latin typeface="Poppins" panose="00000500000000000000" pitchFamily="2" charset="0"/>
                <a:cs typeface="Poppins" panose="00000500000000000000" pitchFamily="2" charset="0"/>
              </a:rPr>
              <a:t> </a:t>
            </a:r>
            <a:r>
              <a:rPr lang="en-US" sz="1350" b="1" dirty="0" err="1">
                <a:latin typeface="Poppins" panose="00000500000000000000" pitchFamily="2" charset="0"/>
                <a:cs typeface="Poppins" panose="00000500000000000000" pitchFamily="2" charset="0"/>
              </a:rPr>
              <a:t>adalah</a:t>
            </a:r>
            <a:r>
              <a:rPr lang="en-US" sz="1350" b="1" dirty="0">
                <a:latin typeface="Poppins" panose="00000500000000000000" pitchFamily="2" charset="0"/>
                <a:cs typeface="Poppins" panose="00000500000000000000" pitchFamily="2" charset="0"/>
              </a:rPr>
              <a:t> 0.08</a:t>
            </a:r>
            <a:r>
              <a:rPr lang="en-US" sz="1350" dirty="0">
                <a:latin typeface="Poppins" panose="00000500000000000000" pitchFamily="2" charset="0"/>
                <a:cs typeface="Poppins" panose="00000500000000000000" pitchFamily="2" charset="0"/>
              </a:rPr>
              <a:t>. </a:t>
            </a:r>
          </a:p>
        </p:txBody>
      </p:sp>
      <p:sp>
        <p:nvSpPr>
          <p:cNvPr id="4" name="Title 1">
            <a:extLst>
              <a:ext uri="{FF2B5EF4-FFF2-40B4-BE49-F238E27FC236}">
                <a16:creationId xmlns:a16="http://schemas.microsoft.com/office/drawing/2014/main" id="{FDAEDB1A-6AB3-498B-AF89-BA839AA4A7D9}"/>
              </a:ext>
            </a:extLst>
          </p:cNvPr>
          <p:cNvSpPr txBox="1">
            <a:spLocks/>
          </p:cNvSpPr>
          <p:nvPr/>
        </p:nvSpPr>
        <p:spPr>
          <a:xfrm>
            <a:off x="457200" y="954427"/>
            <a:ext cx="6858000" cy="27146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800">
              <a:lnSpc>
                <a:spcPct val="100000"/>
              </a:lnSpc>
            </a:pPr>
            <a:r>
              <a:rPr lang="en-US" sz="1350" b="1" dirty="0" err="1">
                <a:solidFill>
                  <a:srgbClr val="002060"/>
                </a:solidFill>
                <a:latin typeface="Calibri" panose="020F0502020204030204"/>
                <a:cs typeface="Poppins" panose="00000500000000000000" pitchFamily="2" charset="0"/>
              </a:rPr>
              <a:t>Teorema</a:t>
            </a:r>
            <a:r>
              <a:rPr lang="en-US" sz="1350" b="1" dirty="0">
                <a:solidFill>
                  <a:srgbClr val="002060"/>
                </a:solidFill>
                <a:latin typeface="Calibri" panose="020F0502020204030204"/>
                <a:cs typeface="Poppins" panose="00000500000000000000" pitchFamily="2" charset="0"/>
              </a:rPr>
              <a:t> Bayes (2)</a:t>
            </a:r>
          </a:p>
        </p:txBody>
      </p:sp>
      <p:sp>
        <p:nvSpPr>
          <p:cNvPr id="7" name="Title 1">
            <a:extLst>
              <a:ext uri="{FF2B5EF4-FFF2-40B4-BE49-F238E27FC236}">
                <a16:creationId xmlns:a16="http://schemas.microsoft.com/office/drawing/2014/main" id="{5C9B87C4-E283-4BEF-BE21-BBF01FCB2336}"/>
              </a:ext>
            </a:extLst>
          </p:cNvPr>
          <p:cNvSpPr txBox="1">
            <a:spLocks/>
          </p:cNvSpPr>
          <p:nvPr/>
        </p:nvSpPr>
        <p:spPr>
          <a:xfrm>
            <a:off x="1475184" y="3968353"/>
            <a:ext cx="6922294" cy="276463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defTabSz="685800">
              <a:lnSpc>
                <a:spcPts val="2100"/>
              </a:lnSpc>
            </a:pPr>
            <a:endParaRPr lang="en-US" sz="1500" dirty="0">
              <a:solidFill>
                <a:prstClr val="black"/>
              </a:solidFill>
              <a:latin typeface="Poppins" panose="00000500000000000000" pitchFamily="2" charset="0"/>
              <a:cs typeface="Poppins" panose="00000500000000000000" pitchFamily="2" charset="0"/>
            </a:endParaRPr>
          </a:p>
        </p:txBody>
      </p:sp>
      <p:sp>
        <p:nvSpPr>
          <p:cNvPr id="6" name="Title 1">
            <a:extLst>
              <a:ext uri="{FF2B5EF4-FFF2-40B4-BE49-F238E27FC236}">
                <a16:creationId xmlns:a16="http://schemas.microsoft.com/office/drawing/2014/main" id="{E44A7E89-240E-40E3-BBAD-0F754A68D7C8}"/>
              </a:ext>
            </a:extLst>
          </p:cNvPr>
          <p:cNvSpPr txBox="1">
            <a:spLocks/>
          </p:cNvSpPr>
          <p:nvPr/>
        </p:nvSpPr>
        <p:spPr>
          <a:xfrm>
            <a:off x="385763" y="3429000"/>
            <a:ext cx="8372475" cy="111760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800">
              <a:lnSpc>
                <a:spcPts val="1950"/>
              </a:lnSpc>
            </a:pPr>
            <a:r>
              <a:rPr lang="en-US" sz="1350" dirty="0" err="1">
                <a:solidFill>
                  <a:srgbClr val="000000"/>
                </a:solidFill>
                <a:latin typeface="Poppins" panose="00000500000000000000" pitchFamily="2" charset="0"/>
                <a:cs typeface="Poppins" panose="00000500000000000000" pitchFamily="2" charset="0"/>
              </a:rPr>
              <a:t>Pertanyaan</a:t>
            </a:r>
            <a:r>
              <a:rPr lang="en-US" sz="1350" dirty="0">
                <a:solidFill>
                  <a:srgbClr val="000000"/>
                </a:solidFill>
                <a:latin typeface="Poppins" panose="00000500000000000000" pitchFamily="2" charset="0"/>
                <a:cs typeface="Poppins" panose="00000500000000000000" pitchFamily="2" charset="0"/>
              </a:rPr>
              <a:t> :</a:t>
            </a:r>
          </a:p>
          <a:p>
            <a:pPr marL="257175" indent="-257175" algn="l" defTabSz="685800">
              <a:lnSpc>
                <a:spcPts val="1950"/>
              </a:lnSpc>
              <a:buFont typeface="+mj-lt"/>
              <a:buAutoNum type="arabicPeriod"/>
            </a:pPr>
            <a:r>
              <a:rPr lang="en-US" sz="1350" dirty="0" err="1">
                <a:solidFill>
                  <a:srgbClr val="000000"/>
                </a:solidFill>
                <a:latin typeface="Poppins" panose="00000500000000000000" pitchFamily="2" charset="0"/>
                <a:cs typeface="Poppins" panose="00000500000000000000" pitchFamily="2" charset="0"/>
              </a:rPr>
              <a:t>Berapakah</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peluang</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terjadinya</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ganguan</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sinyal</a:t>
            </a:r>
            <a:r>
              <a:rPr lang="en-US" sz="1350" dirty="0">
                <a:solidFill>
                  <a:srgbClr val="000000"/>
                </a:solidFill>
                <a:latin typeface="Poppins" panose="00000500000000000000" pitchFamily="2" charset="0"/>
                <a:cs typeface="Poppins" panose="00000500000000000000" pitchFamily="2" charset="0"/>
              </a:rPr>
              <a:t>?</a:t>
            </a:r>
          </a:p>
          <a:p>
            <a:pPr marL="257175" indent="-257175" algn="l" defTabSz="685800">
              <a:lnSpc>
                <a:spcPts val="1950"/>
              </a:lnSpc>
              <a:buFont typeface="+mj-lt"/>
              <a:buAutoNum type="arabicPeriod"/>
            </a:pPr>
            <a:r>
              <a:rPr lang="en-US" sz="1350" dirty="0" err="1">
                <a:solidFill>
                  <a:srgbClr val="000000"/>
                </a:solidFill>
                <a:latin typeface="Poppins" panose="00000500000000000000" pitchFamily="2" charset="0"/>
                <a:cs typeface="Poppins" panose="00000500000000000000" pitchFamily="2" charset="0"/>
              </a:rPr>
              <a:t>Bila</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diketahui</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telah</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terjadinya</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gangguan</a:t>
            </a:r>
            <a:r>
              <a:rPr lang="en-US" sz="1350" dirty="0">
                <a:solidFill>
                  <a:srgbClr val="000000"/>
                </a:solidFill>
                <a:latin typeface="Poppins" panose="00000500000000000000" pitchFamily="2" charset="0"/>
                <a:cs typeface="Poppins" panose="00000500000000000000" pitchFamily="2" charset="0"/>
              </a:rPr>
              <a:t> pada </a:t>
            </a:r>
            <a:r>
              <a:rPr lang="en-US" sz="1350" dirty="0" err="1">
                <a:solidFill>
                  <a:srgbClr val="000000"/>
                </a:solidFill>
                <a:latin typeface="Poppins" panose="00000500000000000000" pitchFamily="2" charset="0"/>
                <a:cs typeface="Poppins" panose="00000500000000000000" pitchFamily="2" charset="0"/>
              </a:rPr>
              <a:t>sinyak</a:t>
            </a:r>
            <a:r>
              <a:rPr lang="en-US" sz="1350" dirty="0">
                <a:solidFill>
                  <a:srgbClr val="000000"/>
                </a:solidFill>
                <a:latin typeface="Poppins" panose="00000500000000000000" pitchFamily="2" charset="0"/>
                <a:cs typeface="Poppins" panose="00000500000000000000" pitchFamily="2" charset="0"/>
              </a:rPr>
              <a:t> pada </a:t>
            </a:r>
            <a:r>
              <a:rPr lang="en-US" sz="1350" dirty="0" err="1">
                <a:solidFill>
                  <a:srgbClr val="000000"/>
                </a:solidFill>
                <a:latin typeface="Poppins" panose="00000500000000000000" pitchFamily="2" charset="0"/>
                <a:cs typeface="Poppins" panose="00000500000000000000" pitchFamily="2" charset="0"/>
              </a:rPr>
              <a:t>sinyal</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berapa</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peluang</a:t>
            </a:r>
            <a:r>
              <a:rPr lang="en-US" sz="1350" dirty="0">
                <a:solidFill>
                  <a:srgbClr val="000000"/>
                </a:solidFill>
                <a:latin typeface="Poppins" panose="00000500000000000000" pitchFamily="2" charset="0"/>
                <a:cs typeface="Poppins" panose="00000500000000000000" pitchFamily="2" charset="0"/>
              </a:rPr>
              <a:t/>
            </a:r>
            <a:br>
              <a:rPr lang="en-US" sz="1350" dirty="0">
                <a:solidFill>
                  <a:srgbClr val="000000"/>
                </a:solidFill>
                <a:latin typeface="Poppins" panose="00000500000000000000" pitchFamily="2" charset="0"/>
                <a:cs typeface="Poppins" panose="00000500000000000000" pitchFamily="2" charset="0"/>
              </a:rPr>
            </a:br>
            <a:r>
              <a:rPr lang="en-US" sz="1350" dirty="0" err="1">
                <a:solidFill>
                  <a:srgbClr val="000000"/>
                </a:solidFill>
                <a:latin typeface="Poppins" panose="00000500000000000000" pitchFamily="2" charset="0"/>
                <a:cs typeface="Poppins" panose="00000500000000000000" pitchFamily="2" charset="0"/>
              </a:rPr>
              <a:t>bahwa</a:t>
            </a:r>
            <a:r>
              <a:rPr lang="en-US" sz="1350" dirty="0">
                <a:solidFill>
                  <a:srgbClr val="000000"/>
                </a:solidFill>
                <a:latin typeface="Poppins" panose="00000500000000000000" pitchFamily="2" charset="0"/>
                <a:cs typeface="Poppins" panose="00000500000000000000" pitchFamily="2" charset="0"/>
              </a:rPr>
              <a:t> operator </a:t>
            </a:r>
            <a:r>
              <a:rPr lang="en-US" sz="1350" dirty="0" err="1">
                <a:solidFill>
                  <a:srgbClr val="000000"/>
                </a:solidFill>
                <a:latin typeface="Poppins" panose="00000500000000000000" pitchFamily="2" charset="0"/>
                <a:cs typeface="Poppins" panose="00000500000000000000" pitchFamily="2" charset="0"/>
              </a:rPr>
              <a:t>tsb</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ternyata</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telah</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membangun</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pemancar</a:t>
            </a:r>
            <a:r>
              <a:rPr lang="en-US" sz="1350" dirty="0">
                <a:solidFill>
                  <a:srgbClr val="000000"/>
                </a:solidFill>
                <a:latin typeface="Poppins" panose="00000500000000000000" pitchFamily="2" charset="0"/>
                <a:cs typeface="Poppins" panose="00000500000000000000" pitchFamily="2" charset="0"/>
              </a:rPr>
              <a:t> di </a:t>
            </a:r>
            <a:r>
              <a:rPr lang="en-US" sz="1350" dirty="0" err="1">
                <a:solidFill>
                  <a:srgbClr val="000000"/>
                </a:solidFill>
                <a:latin typeface="Poppins" panose="00000500000000000000" pitchFamily="2" charset="0"/>
                <a:cs typeface="Poppins" panose="00000500000000000000" pitchFamily="2" charset="0"/>
              </a:rPr>
              <a:t>tepi</a:t>
            </a:r>
            <a:r>
              <a:rPr lang="en-US" sz="1350" dirty="0">
                <a:solidFill>
                  <a:srgbClr val="000000"/>
                </a:solidFill>
                <a:latin typeface="Poppins" panose="00000500000000000000" pitchFamily="2" charset="0"/>
                <a:cs typeface="Poppins" panose="00000500000000000000" pitchFamily="2" charset="0"/>
              </a:rPr>
              <a:t> </a:t>
            </a:r>
            <a:r>
              <a:rPr lang="en-US" sz="1350" dirty="0" err="1">
                <a:solidFill>
                  <a:srgbClr val="000000"/>
                </a:solidFill>
                <a:latin typeface="Poppins" panose="00000500000000000000" pitchFamily="2" charset="0"/>
                <a:cs typeface="Poppins" panose="00000500000000000000" pitchFamily="2" charset="0"/>
              </a:rPr>
              <a:t>pantai</a:t>
            </a:r>
            <a:r>
              <a:rPr lang="en-US" sz="1350" dirty="0">
                <a:solidFill>
                  <a:srgbClr val="000000"/>
                </a:solidFill>
                <a:latin typeface="Poppins" panose="00000500000000000000" pitchFamily="2" charset="0"/>
                <a:cs typeface="Poppins" panose="00000500000000000000" pitchFamily="2" charset="0"/>
              </a:rPr>
              <a:t>?</a:t>
            </a:r>
            <a:endParaRPr lang="en-US" sz="1350" dirty="0">
              <a:solidFill>
                <a:prstClr val="black"/>
              </a:solidFill>
              <a:latin typeface="Poppins" panose="00000500000000000000" pitchFamily="2" charset="0"/>
              <a:cs typeface="Poppins" panose="00000500000000000000" pitchFamily="2" charset="0"/>
            </a:endParaRPr>
          </a:p>
        </p:txBody>
      </p:sp>
      <p:sp>
        <p:nvSpPr>
          <p:cNvPr id="8" name="TextBox 7"/>
          <p:cNvSpPr txBox="1"/>
          <p:nvPr/>
        </p:nvSpPr>
        <p:spPr>
          <a:xfrm>
            <a:off x="3581400" y="211075"/>
            <a:ext cx="914802" cy="369332"/>
          </a:xfrm>
          <a:prstGeom prst="rect">
            <a:avLst/>
          </a:prstGeom>
          <a:noFill/>
        </p:spPr>
        <p:txBody>
          <a:bodyPr wrap="none" rtlCol="0">
            <a:spAutoFit/>
          </a:bodyPr>
          <a:lstStyle/>
          <a:p>
            <a:r>
              <a:rPr lang="en-US" b="1" dirty="0" smtClean="0">
                <a:solidFill>
                  <a:srgbClr val="FF0000"/>
                </a:solidFill>
              </a:rPr>
              <a:t>Room 3</a:t>
            </a:r>
            <a:endParaRPr lang="en-US" b="1" dirty="0">
              <a:solidFill>
                <a:srgbClr val="FF0000"/>
              </a:solidFill>
            </a:endParaRPr>
          </a:p>
        </p:txBody>
      </p:sp>
    </p:spTree>
    <p:extLst>
      <p:ext uri="{BB962C8B-B14F-4D97-AF65-F5344CB8AC3E}">
        <p14:creationId xmlns:p14="http://schemas.microsoft.com/office/powerpoint/2010/main" val="16527272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207-2BA2-4F36-A392-8FC358470BAD}"/>
              </a:ext>
            </a:extLst>
          </p:cNvPr>
          <p:cNvSpPr>
            <a:spLocks noGrp="1"/>
          </p:cNvSpPr>
          <p:nvPr>
            <p:ph type="ctrTitle"/>
          </p:nvPr>
        </p:nvSpPr>
        <p:spPr>
          <a:xfrm>
            <a:off x="133351" y="1614488"/>
            <a:ext cx="4580733" cy="2550319"/>
          </a:xfrm>
        </p:spPr>
        <p:txBody>
          <a:bodyPr>
            <a:noAutofit/>
          </a:bodyPr>
          <a:lstStyle/>
          <a:p>
            <a:pPr marL="342900" indent="-342900" algn="l">
              <a:lnSpc>
                <a:spcPts val="1950"/>
              </a:lnSpc>
              <a:buFont typeface="+mj-lt"/>
              <a:buAutoNum type="arabicPeriod"/>
            </a:pPr>
            <a:r>
              <a:rPr lang="en-US" sz="1500" dirty="0">
                <a:latin typeface="+mn-lt"/>
                <a:cs typeface="Poppins" panose="00000500000000000000" pitchFamily="2" charset="0"/>
              </a:rPr>
              <a:t>Jawab :</a:t>
            </a:r>
            <a:br>
              <a:rPr lang="en-US" sz="1500" dirty="0">
                <a:latin typeface="+mn-lt"/>
                <a:cs typeface="Poppins" panose="00000500000000000000" pitchFamily="2" charset="0"/>
              </a:rPr>
            </a:br>
            <a:r>
              <a:rPr lang="en-US" sz="1500" dirty="0">
                <a:latin typeface="+mn-lt"/>
                <a:cs typeface="Poppins" panose="00000500000000000000" pitchFamily="2" charset="0"/>
              </a:rPr>
              <a:t>A = </a:t>
            </a:r>
            <a:r>
              <a:rPr lang="en-US" sz="1500" dirty="0" err="1">
                <a:latin typeface="+mn-lt"/>
                <a:cs typeface="Poppins" panose="00000500000000000000" pitchFamily="2" charset="0"/>
              </a:rPr>
              <a:t>Terjadi</a:t>
            </a:r>
            <a:r>
              <a:rPr lang="en-US" sz="1500" dirty="0">
                <a:latin typeface="+mn-lt"/>
                <a:cs typeface="Poppins" panose="00000500000000000000" pitchFamily="2" charset="0"/>
              </a:rPr>
              <a:t> </a:t>
            </a:r>
            <a:r>
              <a:rPr lang="en-US" sz="1500" dirty="0" err="1">
                <a:latin typeface="+mn-lt"/>
                <a:cs typeface="Poppins" panose="00000500000000000000" pitchFamily="2" charset="0"/>
              </a:rPr>
              <a:t>ganguan</a:t>
            </a:r>
            <a:r>
              <a:rPr lang="en-US" sz="1500" dirty="0">
                <a:latin typeface="+mn-lt"/>
                <a:cs typeface="Poppins" panose="00000500000000000000" pitchFamily="2" charset="0"/>
              </a:rPr>
              <a:t> </a:t>
            </a:r>
            <a:r>
              <a:rPr lang="en-US" sz="1500" dirty="0" err="1">
                <a:latin typeface="+mn-lt"/>
                <a:cs typeface="Poppins" panose="00000500000000000000" pitchFamily="2" charset="0"/>
              </a:rPr>
              <a:t>sinyal</a:t>
            </a: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a:latin typeface="+mn-lt"/>
                <a:cs typeface="Poppins" panose="00000500000000000000" pitchFamily="2" charset="0"/>
              </a:rPr>
              <a:t>B1 = </a:t>
            </a:r>
            <a:r>
              <a:rPr lang="en-US" sz="1500" dirty="0" err="1">
                <a:latin typeface="+mn-lt"/>
                <a:cs typeface="Poppins" panose="00000500000000000000" pitchFamily="2" charset="0"/>
              </a:rPr>
              <a:t>Pemancar</a:t>
            </a:r>
            <a:r>
              <a:rPr lang="en-US" sz="1500" dirty="0">
                <a:latin typeface="+mn-lt"/>
                <a:cs typeface="Poppins" panose="00000500000000000000" pitchFamily="2" charset="0"/>
              </a:rPr>
              <a:t> </a:t>
            </a:r>
            <a:r>
              <a:rPr lang="en-US" sz="1500" dirty="0" err="1">
                <a:latin typeface="+mn-lt"/>
                <a:cs typeface="Poppins" panose="00000500000000000000" pitchFamily="2" charset="0"/>
              </a:rPr>
              <a:t>dibangun</a:t>
            </a:r>
            <a:r>
              <a:rPr lang="en-US" sz="1500" dirty="0">
                <a:latin typeface="+mn-lt"/>
                <a:cs typeface="Poppins" panose="00000500000000000000" pitchFamily="2" charset="0"/>
              </a:rPr>
              <a:t> di </a:t>
            </a:r>
            <a:r>
              <a:rPr lang="en-US" sz="1500" dirty="0" err="1">
                <a:latin typeface="+mn-lt"/>
                <a:cs typeface="Poppins" panose="00000500000000000000" pitchFamily="2" charset="0"/>
              </a:rPr>
              <a:t>tengah</a:t>
            </a:r>
            <a:r>
              <a:rPr lang="en-US" sz="1500" dirty="0">
                <a:latin typeface="+mn-lt"/>
                <a:cs typeface="Poppins" panose="00000500000000000000" pitchFamily="2" charset="0"/>
              </a:rPr>
              <a:t> </a:t>
            </a:r>
            <a:r>
              <a:rPr lang="en-US" sz="1500" dirty="0" err="1">
                <a:latin typeface="+mn-lt"/>
                <a:cs typeface="Poppins" panose="00000500000000000000" pitchFamily="2" charset="0"/>
              </a:rPr>
              <a:t>kota</a:t>
            </a: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a:latin typeface="+mn-lt"/>
                <a:cs typeface="Poppins" panose="00000500000000000000" pitchFamily="2" charset="0"/>
              </a:rPr>
              <a:t>B2 = </a:t>
            </a:r>
            <a:r>
              <a:rPr lang="en-US" sz="1500" dirty="0" err="1">
                <a:latin typeface="+mn-lt"/>
                <a:cs typeface="Poppins" panose="00000500000000000000" pitchFamily="2" charset="0"/>
              </a:rPr>
              <a:t>Pemancar</a:t>
            </a:r>
            <a:r>
              <a:rPr lang="en-US" sz="1500" dirty="0">
                <a:latin typeface="+mn-lt"/>
                <a:cs typeface="Poppins" panose="00000500000000000000" pitchFamily="2" charset="0"/>
              </a:rPr>
              <a:t> </a:t>
            </a:r>
            <a:r>
              <a:rPr lang="en-US" sz="1500" dirty="0" err="1">
                <a:latin typeface="+mn-lt"/>
                <a:cs typeface="Poppins" panose="00000500000000000000" pitchFamily="2" charset="0"/>
              </a:rPr>
              <a:t>dibangun</a:t>
            </a:r>
            <a:r>
              <a:rPr lang="en-US" sz="1500" dirty="0">
                <a:latin typeface="+mn-lt"/>
                <a:cs typeface="Poppins" panose="00000500000000000000" pitchFamily="2" charset="0"/>
              </a:rPr>
              <a:t> di kaki </a:t>
            </a:r>
            <a:r>
              <a:rPr lang="en-US" sz="1500" dirty="0" err="1">
                <a:latin typeface="+mn-lt"/>
                <a:cs typeface="Poppins" panose="00000500000000000000" pitchFamily="2" charset="0"/>
              </a:rPr>
              <a:t>bukit</a:t>
            </a: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a:latin typeface="+mn-lt"/>
                <a:cs typeface="Poppins" panose="00000500000000000000" pitchFamily="2" charset="0"/>
              </a:rPr>
              <a:t>B3 = </a:t>
            </a:r>
            <a:r>
              <a:rPr lang="en-US" sz="1500" dirty="0" err="1">
                <a:latin typeface="+mn-lt"/>
                <a:cs typeface="Poppins" panose="00000500000000000000" pitchFamily="2" charset="0"/>
              </a:rPr>
              <a:t>Pemancar</a:t>
            </a:r>
            <a:r>
              <a:rPr lang="en-US" sz="1500" dirty="0">
                <a:latin typeface="+mn-lt"/>
                <a:cs typeface="Poppins" panose="00000500000000000000" pitchFamily="2" charset="0"/>
              </a:rPr>
              <a:t> </a:t>
            </a:r>
            <a:r>
              <a:rPr lang="en-US" sz="1500" dirty="0" err="1">
                <a:latin typeface="+mn-lt"/>
                <a:cs typeface="Poppins" panose="00000500000000000000" pitchFamily="2" charset="0"/>
              </a:rPr>
              <a:t>dibangun</a:t>
            </a:r>
            <a:r>
              <a:rPr lang="en-US" sz="1500" dirty="0">
                <a:latin typeface="+mn-lt"/>
                <a:cs typeface="Poppins" panose="00000500000000000000" pitchFamily="2" charset="0"/>
              </a:rPr>
              <a:t> di </a:t>
            </a:r>
            <a:r>
              <a:rPr lang="en-US" sz="1500" dirty="0" err="1">
                <a:latin typeface="+mn-lt"/>
                <a:cs typeface="Poppins" panose="00000500000000000000" pitchFamily="2" charset="0"/>
              </a:rPr>
              <a:t>tepi</a:t>
            </a:r>
            <a:r>
              <a:rPr lang="en-US" sz="1500" dirty="0">
                <a:latin typeface="+mn-lt"/>
                <a:cs typeface="Poppins" panose="00000500000000000000" pitchFamily="2" charset="0"/>
              </a:rPr>
              <a:t> </a:t>
            </a:r>
            <a:r>
              <a:rPr lang="en-US" sz="1500" dirty="0" err="1">
                <a:latin typeface="+mn-lt"/>
                <a:cs typeface="Poppins" panose="00000500000000000000" pitchFamily="2" charset="0"/>
              </a:rPr>
              <a:t>pantai</a:t>
            </a: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err="1">
                <a:latin typeface="+mn-lt"/>
                <a:cs typeface="Poppins" panose="00000500000000000000" pitchFamily="2" charset="0"/>
              </a:rPr>
              <a:t>Peluang</a:t>
            </a:r>
            <a:r>
              <a:rPr lang="en-US" sz="1500" dirty="0">
                <a:latin typeface="+mn-lt"/>
                <a:cs typeface="Poppins" panose="00000500000000000000" pitchFamily="2" charset="0"/>
              </a:rPr>
              <a:t> </a:t>
            </a:r>
            <a:r>
              <a:rPr lang="en-US" sz="1500" dirty="0" err="1">
                <a:latin typeface="+mn-lt"/>
                <a:cs typeface="Poppins" panose="00000500000000000000" pitchFamily="2" charset="0"/>
              </a:rPr>
              <a:t>terjadinya</a:t>
            </a:r>
            <a:r>
              <a:rPr lang="en-US" sz="1500" dirty="0">
                <a:latin typeface="+mn-lt"/>
                <a:cs typeface="Poppins" panose="00000500000000000000" pitchFamily="2" charset="0"/>
              </a:rPr>
              <a:t> </a:t>
            </a:r>
            <a:r>
              <a:rPr lang="en-US" sz="1500" dirty="0" err="1">
                <a:latin typeface="+mn-lt"/>
                <a:cs typeface="Poppins" panose="00000500000000000000" pitchFamily="2" charset="0"/>
              </a:rPr>
              <a:t>ganguan</a:t>
            </a:r>
            <a:r>
              <a:rPr lang="en-US" sz="1500" dirty="0">
                <a:latin typeface="+mn-lt"/>
                <a:cs typeface="Poppins" panose="00000500000000000000" pitchFamily="2" charset="0"/>
              </a:rPr>
              <a:t> </a:t>
            </a:r>
            <a:r>
              <a:rPr lang="en-US" sz="1500" dirty="0" err="1">
                <a:latin typeface="+mn-lt"/>
                <a:cs typeface="Poppins" panose="00000500000000000000" pitchFamily="2" charset="0"/>
              </a:rPr>
              <a:t>sinyal</a:t>
            </a:r>
            <a:r>
              <a:rPr lang="en-US" sz="1500" dirty="0">
                <a:latin typeface="+mn-lt"/>
                <a:cs typeface="Poppins" panose="00000500000000000000" pitchFamily="2" charset="0"/>
              </a:rPr>
              <a:t/>
            </a:r>
            <a:br>
              <a:rPr lang="en-US" sz="1500" dirty="0">
                <a:latin typeface="+mn-lt"/>
                <a:cs typeface="Poppins" panose="00000500000000000000" pitchFamily="2" charset="0"/>
              </a:rPr>
            </a:br>
            <a:r>
              <a:rPr lang="en-US" sz="1500" dirty="0">
                <a:latin typeface="+mn-lt"/>
                <a:cs typeface="Poppins" panose="00000500000000000000" pitchFamily="2" charset="0"/>
              </a:rPr>
              <a:t>P(A) = P(A|B1) P(B1) + P(A|B2) P(B2) + P(A|B3) P(B3)</a:t>
            </a:r>
            <a:br>
              <a:rPr lang="en-US" sz="1500" dirty="0">
                <a:latin typeface="+mn-lt"/>
                <a:cs typeface="Poppins" panose="00000500000000000000" pitchFamily="2" charset="0"/>
              </a:rPr>
            </a:br>
            <a:r>
              <a:rPr lang="en-US" sz="1500" dirty="0">
                <a:latin typeface="+mn-lt"/>
                <a:cs typeface="Poppins" panose="00000500000000000000" pitchFamily="2" charset="0"/>
              </a:rPr>
              <a:t>P(A) = (0.05) (0,2) + (0.06) (0.3) + (0.08) (0.5)</a:t>
            </a:r>
            <a:br>
              <a:rPr lang="en-US" sz="1500" dirty="0">
                <a:latin typeface="+mn-lt"/>
                <a:cs typeface="Poppins" panose="00000500000000000000" pitchFamily="2" charset="0"/>
              </a:rPr>
            </a:br>
            <a:r>
              <a:rPr lang="en-US" sz="1500" dirty="0">
                <a:latin typeface="+mn-lt"/>
                <a:cs typeface="Poppins" panose="00000500000000000000" pitchFamily="2" charset="0"/>
              </a:rPr>
              <a:t>P(A) = 0.001 + 0.018 + 0.04 = 0.068</a:t>
            </a:r>
            <a:endParaRPr lang="en-US" sz="1500" dirty="0">
              <a:highlight>
                <a:srgbClr val="FFFF00"/>
              </a:highlight>
              <a:latin typeface="+mn-lt"/>
              <a:cs typeface="Poppins" panose="00000500000000000000" pitchFamily="2" charset="0"/>
            </a:endParaRPr>
          </a:p>
        </p:txBody>
      </p:sp>
      <p:sp>
        <p:nvSpPr>
          <p:cNvPr id="4" name="Title 1">
            <a:extLst>
              <a:ext uri="{FF2B5EF4-FFF2-40B4-BE49-F238E27FC236}">
                <a16:creationId xmlns:a16="http://schemas.microsoft.com/office/drawing/2014/main" id="{FDAEDB1A-6AB3-498B-AF89-BA839AA4A7D9}"/>
              </a:ext>
            </a:extLst>
          </p:cNvPr>
          <p:cNvSpPr txBox="1">
            <a:spLocks/>
          </p:cNvSpPr>
          <p:nvPr/>
        </p:nvSpPr>
        <p:spPr>
          <a:xfrm>
            <a:off x="0" y="857251"/>
            <a:ext cx="6858000" cy="27146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800">
              <a:lnSpc>
                <a:spcPct val="100000"/>
              </a:lnSpc>
            </a:pPr>
            <a:r>
              <a:rPr lang="en-US" sz="1350" b="1" dirty="0" err="1">
                <a:solidFill>
                  <a:srgbClr val="002060"/>
                </a:solidFill>
                <a:latin typeface="Calibri" panose="020F0502020204030204"/>
                <a:cs typeface="Poppins" panose="00000500000000000000" pitchFamily="2" charset="0"/>
              </a:rPr>
              <a:t>Teorema</a:t>
            </a:r>
            <a:r>
              <a:rPr lang="en-US" sz="1350" b="1" dirty="0">
                <a:solidFill>
                  <a:srgbClr val="002060"/>
                </a:solidFill>
                <a:latin typeface="Calibri" panose="020F0502020204030204"/>
                <a:cs typeface="Poppins" panose="00000500000000000000" pitchFamily="2" charset="0"/>
              </a:rPr>
              <a:t> Bayes (2)</a:t>
            </a:r>
          </a:p>
        </p:txBody>
      </p:sp>
      <p:sp>
        <p:nvSpPr>
          <p:cNvPr id="7" name="Title 1">
            <a:extLst>
              <a:ext uri="{FF2B5EF4-FFF2-40B4-BE49-F238E27FC236}">
                <a16:creationId xmlns:a16="http://schemas.microsoft.com/office/drawing/2014/main" id="{5C9B87C4-E283-4BEF-BE21-BBF01FCB2336}"/>
              </a:ext>
            </a:extLst>
          </p:cNvPr>
          <p:cNvSpPr txBox="1">
            <a:spLocks/>
          </p:cNvSpPr>
          <p:nvPr/>
        </p:nvSpPr>
        <p:spPr>
          <a:xfrm>
            <a:off x="1475184" y="3968353"/>
            <a:ext cx="6922294" cy="276463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defTabSz="685800">
              <a:lnSpc>
                <a:spcPts val="2100"/>
              </a:lnSpc>
            </a:pPr>
            <a:endParaRPr lang="en-US" sz="1500" dirty="0">
              <a:solidFill>
                <a:prstClr val="black"/>
              </a:solidFill>
              <a:latin typeface="Poppins" panose="00000500000000000000" pitchFamily="2" charset="0"/>
              <a:cs typeface="Poppins" panose="00000500000000000000" pitchFamily="2" charset="0"/>
            </a:endParaRPr>
          </a:p>
        </p:txBody>
      </p:sp>
      <p:sp>
        <p:nvSpPr>
          <p:cNvPr id="8" name="Title 1">
            <a:extLst>
              <a:ext uri="{FF2B5EF4-FFF2-40B4-BE49-F238E27FC236}">
                <a16:creationId xmlns:a16="http://schemas.microsoft.com/office/drawing/2014/main" id="{09048DE8-E909-404C-A871-2DDD30F6C07A}"/>
              </a:ext>
            </a:extLst>
          </p:cNvPr>
          <p:cNvSpPr txBox="1">
            <a:spLocks/>
          </p:cNvSpPr>
          <p:nvPr/>
        </p:nvSpPr>
        <p:spPr>
          <a:xfrm>
            <a:off x="4857948" y="1341436"/>
            <a:ext cx="4286053" cy="3861197"/>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800">
              <a:lnSpc>
                <a:spcPct val="100000"/>
              </a:lnSpc>
            </a:pPr>
            <a:r>
              <a:rPr lang="en-US" sz="1500" dirty="0">
                <a:solidFill>
                  <a:prstClr val="black"/>
                </a:solidFill>
                <a:latin typeface="Calibri" panose="020F0502020204030204"/>
              </a:rPr>
              <a:t>2. Jawab :</a:t>
            </a:r>
          </a:p>
          <a:p>
            <a:pPr algn="l" defTabSz="685800">
              <a:lnSpc>
                <a:spcPct val="100000"/>
              </a:lnSpc>
            </a:pPr>
            <a:r>
              <a:rPr lang="en-US" sz="1500" dirty="0">
                <a:solidFill>
                  <a:prstClr val="black"/>
                </a:solidFill>
                <a:latin typeface="Calibri" panose="020F0502020204030204"/>
                <a:cs typeface="Poppins" panose="00000500000000000000" pitchFamily="2" charset="0"/>
              </a:rPr>
              <a:t>A = </a:t>
            </a:r>
            <a:r>
              <a:rPr lang="en-US" sz="1500" dirty="0" err="1">
                <a:solidFill>
                  <a:prstClr val="black"/>
                </a:solidFill>
                <a:latin typeface="Calibri" panose="020F0502020204030204"/>
                <a:cs typeface="Poppins" panose="00000500000000000000" pitchFamily="2" charset="0"/>
              </a:rPr>
              <a:t>Terjadi</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ganguan</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sinyal</a:t>
            </a:r>
            <a:r>
              <a:rPr lang="en-US" sz="1500" dirty="0">
                <a:solidFill>
                  <a:prstClr val="black"/>
                </a:solidFill>
                <a:latin typeface="Calibri" panose="020F0502020204030204"/>
                <a:cs typeface="Poppins" panose="00000500000000000000" pitchFamily="2" charset="0"/>
              </a:rPr>
              <a:t/>
            </a:r>
            <a:br>
              <a:rPr lang="en-US" sz="1500" dirty="0">
                <a:solidFill>
                  <a:prstClr val="black"/>
                </a:solidFill>
                <a:latin typeface="Calibri" panose="020F0502020204030204"/>
                <a:cs typeface="Poppins" panose="00000500000000000000" pitchFamily="2" charset="0"/>
              </a:rPr>
            </a:br>
            <a:r>
              <a:rPr lang="en-US" sz="1500" dirty="0">
                <a:solidFill>
                  <a:prstClr val="black"/>
                </a:solidFill>
                <a:latin typeface="Calibri" panose="020F0502020204030204"/>
                <a:cs typeface="Poppins" panose="00000500000000000000" pitchFamily="2" charset="0"/>
              </a:rPr>
              <a:t>B1 = </a:t>
            </a:r>
            <a:r>
              <a:rPr lang="en-US" sz="1500" dirty="0" err="1">
                <a:solidFill>
                  <a:prstClr val="black"/>
                </a:solidFill>
                <a:latin typeface="Calibri" panose="020F0502020204030204"/>
                <a:cs typeface="Poppins" panose="00000500000000000000" pitchFamily="2" charset="0"/>
              </a:rPr>
              <a:t>Pemancar</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dibangun</a:t>
            </a:r>
            <a:r>
              <a:rPr lang="en-US" sz="1500" dirty="0">
                <a:solidFill>
                  <a:prstClr val="black"/>
                </a:solidFill>
                <a:latin typeface="Calibri" panose="020F0502020204030204"/>
                <a:cs typeface="Poppins" panose="00000500000000000000" pitchFamily="2" charset="0"/>
              </a:rPr>
              <a:t> di </a:t>
            </a:r>
            <a:r>
              <a:rPr lang="en-US" sz="1500" dirty="0" err="1">
                <a:solidFill>
                  <a:prstClr val="black"/>
                </a:solidFill>
                <a:latin typeface="Calibri" panose="020F0502020204030204"/>
                <a:cs typeface="Poppins" panose="00000500000000000000" pitchFamily="2" charset="0"/>
              </a:rPr>
              <a:t>tengah</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kota</a:t>
            </a:r>
            <a:r>
              <a:rPr lang="en-US" sz="1500" dirty="0">
                <a:solidFill>
                  <a:prstClr val="black"/>
                </a:solidFill>
                <a:latin typeface="Calibri" panose="020F0502020204030204"/>
                <a:cs typeface="Poppins" panose="00000500000000000000" pitchFamily="2" charset="0"/>
              </a:rPr>
              <a:t/>
            </a:r>
            <a:br>
              <a:rPr lang="en-US" sz="1500" dirty="0">
                <a:solidFill>
                  <a:prstClr val="black"/>
                </a:solidFill>
                <a:latin typeface="Calibri" panose="020F0502020204030204"/>
                <a:cs typeface="Poppins" panose="00000500000000000000" pitchFamily="2" charset="0"/>
              </a:rPr>
            </a:br>
            <a:r>
              <a:rPr lang="en-US" sz="1500" dirty="0">
                <a:solidFill>
                  <a:prstClr val="black"/>
                </a:solidFill>
                <a:latin typeface="Calibri" panose="020F0502020204030204"/>
                <a:cs typeface="Poppins" panose="00000500000000000000" pitchFamily="2" charset="0"/>
              </a:rPr>
              <a:t>B2 = </a:t>
            </a:r>
            <a:r>
              <a:rPr lang="en-US" sz="1500" dirty="0" err="1">
                <a:solidFill>
                  <a:prstClr val="black"/>
                </a:solidFill>
                <a:latin typeface="Calibri" panose="020F0502020204030204"/>
                <a:cs typeface="Poppins" panose="00000500000000000000" pitchFamily="2" charset="0"/>
              </a:rPr>
              <a:t>Pemancar</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dibangun</a:t>
            </a:r>
            <a:r>
              <a:rPr lang="en-US" sz="1500" dirty="0">
                <a:solidFill>
                  <a:prstClr val="black"/>
                </a:solidFill>
                <a:latin typeface="Calibri" panose="020F0502020204030204"/>
                <a:cs typeface="Poppins" panose="00000500000000000000" pitchFamily="2" charset="0"/>
              </a:rPr>
              <a:t> di kaki </a:t>
            </a:r>
            <a:r>
              <a:rPr lang="en-US" sz="1500" dirty="0" err="1">
                <a:solidFill>
                  <a:prstClr val="black"/>
                </a:solidFill>
                <a:latin typeface="Calibri" panose="020F0502020204030204"/>
                <a:cs typeface="Poppins" panose="00000500000000000000" pitchFamily="2" charset="0"/>
              </a:rPr>
              <a:t>bukit</a:t>
            </a:r>
            <a:r>
              <a:rPr lang="en-US" sz="1500" dirty="0">
                <a:solidFill>
                  <a:prstClr val="black"/>
                </a:solidFill>
                <a:latin typeface="Calibri" panose="020F0502020204030204"/>
                <a:cs typeface="Poppins" panose="00000500000000000000" pitchFamily="2" charset="0"/>
              </a:rPr>
              <a:t/>
            </a:r>
            <a:br>
              <a:rPr lang="en-US" sz="1500" dirty="0">
                <a:solidFill>
                  <a:prstClr val="black"/>
                </a:solidFill>
                <a:latin typeface="Calibri" panose="020F0502020204030204"/>
                <a:cs typeface="Poppins" panose="00000500000000000000" pitchFamily="2" charset="0"/>
              </a:rPr>
            </a:br>
            <a:r>
              <a:rPr lang="en-US" sz="1500" dirty="0">
                <a:solidFill>
                  <a:prstClr val="black"/>
                </a:solidFill>
                <a:latin typeface="Calibri" panose="020F0502020204030204"/>
                <a:cs typeface="Poppins" panose="00000500000000000000" pitchFamily="2" charset="0"/>
              </a:rPr>
              <a:t>B3 = </a:t>
            </a:r>
            <a:r>
              <a:rPr lang="en-US" sz="1500" dirty="0" err="1">
                <a:solidFill>
                  <a:prstClr val="black"/>
                </a:solidFill>
                <a:latin typeface="Calibri" panose="020F0502020204030204"/>
                <a:cs typeface="Poppins" panose="00000500000000000000" pitchFamily="2" charset="0"/>
              </a:rPr>
              <a:t>Pemancar</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dibangun</a:t>
            </a:r>
            <a:r>
              <a:rPr lang="en-US" sz="1500" dirty="0">
                <a:solidFill>
                  <a:prstClr val="black"/>
                </a:solidFill>
                <a:latin typeface="Calibri" panose="020F0502020204030204"/>
                <a:cs typeface="Poppins" panose="00000500000000000000" pitchFamily="2" charset="0"/>
              </a:rPr>
              <a:t> di </a:t>
            </a:r>
            <a:r>
              <a:rPr lang="en-US" sz="1500" dirty="0" err="1">
                <a:solidFill>
                  <a:prstClr val="black"/>
                </a:solidFill>
                <a:latin typeface="Calibri" panose="020F0502020204030204"/>
                <a:cs typeface="Poppins" panose="00000500000000000000" pitchFamily="2" charset="0"/>
              </a:rPr>
              <a:t>tepi</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pantai</a:t>
            </a:r>
            <a:endParaRPr lang="en-US" sz="1500" dirty="0">
              <a:solidFill>
                <a:prstClr val="black"/>
              </a:solidFill>
              <a:latin typeface="Calibri" panose="020F0502020204030204"/>
              <a:cs typeface="Poppins" panose="00000500000000000000" pitchFamily="2" charset="0"/>
            </a:endParaRPr>
          </a:p>
          <a:p>
            <a:pPr algn="l" defTabSz="685800">
              <a:lnSpc>
                <a:spcPct val="100000"/>
              </a:lnSpc>
            </a:pPr>
            <a:endParaRPr lang="en-US" sz="1500" dirty="0">
              <a:solidFill>
                <a:prstClr val="black"/>
              </a:solidFill>
              <a:latin typeface="Calibri" panose="020F0502020204030204"/>
            </a:endParaRPr>
          </a:p>
          <a:p>
            <a:pPr algn="l" defTabSz="685800">
              <a:lnSpc>
                <a:spcPct val="100000"/>
              </a:lnSpc>
            </a:pPr>
            <a:r>
              <a:rPr lang="en-US" sz="1500" dirty="0" err="1">
                <a:solidFill>
                  <a:prstClr val="black"/>
                </a:solidFill>
                <a:latin typeface="Calibri" panose="020F0502020204030204"/>
                <a:cs typeface="Poppins" panose="00000500000000000000" pitchFamily="2" charset="0"/>
              </a:rPr>
              <a:t>Dapat</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dinyatakan</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dgn</a:t>
            </a:r>
            <a:r>
              <a:rPr lang="en-US" sz="1500" dirty="0">
                <a:solidFill>
                  <a:prstClr val="black"/>
                </a:solidFill>
                <a:latin typeface="Calibri" panose="020F0502020204030204"/>
                <a:cs typeface="Poppins" panose="00000500000000000000" pitchFamily="2" charset="0"/>
              </a:rPr>
              <a:t>: </a:t>
            </a:r>
          </a:p>
          <a:p>
            <a:pPr algn="l" defTabSz="685800">
              <a:lnSpc>
                <a:spcPct val="100000"/>
              </a:lnSpc>
            </a:pPr>
            <a:r>
              <a:rPr lang="en-US" sz="1500" dirty="0">
                <a:solidFill>
                  <a:prstClr val="black"/>
                </a:solidFill>
                <a:latin typeface="Calibri" panose="020F0502020204030204"/>
                <a:cs typeface="Poppins" panose="00000500000000000000" pitchFamily="2" charset="0"/>
              </a:rPr>
              <a:t>“</a:t>
            </a:r>
            <a:r>
              <a:rPr lang="en-US" sz="1500" dirty="0" err="1">
                <a:solidFill>
                  <a:prstClr val="black"/>
                </a:solidFill>
                <a:latin typeface="Calibri" panose="020F0502020204030204"/>
                <a:cs typeface="Poppins" panose="00000500000000000000" pitchFamily="2" charset="0"/>
              </a:rPr>
              <a:t>Peluang</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bersyarat</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bahwa</a:t>
            </a:r>
            <a:r>
              <a:rPr lang="en-US" sz="1500" dirty="0">
                <a:solidFill>
                  <a:prstClr val="black"/>
                </a:solidFill>
                <a:latin typeface="Calibri" panose="020F0502020204030204"/>
                <a:cs typeface="Poppins" panose="00000500000000000000" pitchFamily="2" charset="0"/>
              </a:rPr>
              <a:t> operator </a:t>
            </a:r>
            <a:r>
              <a:rPr lang="en-US" sz="1500" dirty="0" err="1">
                <a:solidFill>
                  <a:prstClr val="black"/>
                </a:solidFill>
                <a:latin typeface="Calibri" panose="020F0502020204030204"/>
                <a:cs typeface="Poppins" panose="00000500000000000000" pitchFamily="2" charset="0"/>
              </a:rPr>
              <a:t>membangun</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pemancar</a:t>
            </a:r>
            <a:r>
              <a:rPr lang="en-US" sz="1500" dirty="0">
                <a:solidFill>
                  <a:prstClr val="black"/>
                </a:solidFill>
                <a:latin typeface="Calibri" panose="020F0502020204030204"/>
                <a:cs typeface="Poppins" panose="00000500000000000000" pitchFamily="2" charset="0"/>
              </a:rPr>
              <a:t> di </a:t>
            </a:r>
            <a:r>
              <a:rPr lang="en-US" sz="1500" dirty="0" err="1">
                <a:solidFill>
                  <a:prstClr val="black"/>
                </a:solidFill>
                <a:latin typeface="Calibri" panose="020F0502020204030204"/>
                <a:cs typeface="Poppins" panose="00000500000000000000" pitchFamily="2" charset="0"/>
              </a:rPr>
              <a:t>tepi</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pantai</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bila</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diketahui</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telah</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terjadi</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ganguan</a:t>
            </a:r>
            <a:r>
              <a:rPr lang="en-US" sz="1500" dirty="0">
                <a:solidFill>
                  <a:prstClr val="black"/>
                </a:solidFill>
                <a:latin typeface="Calibri" panose="020F0502020204030204"/>
                <a:cs typeface="Poppins" panose="00000500000000000000" pitchFamily="2" charset="0"/>
              </a:rPr>
              <a:t> </a:t>
            </a:r>
            <a:r>
              <a:rPr lang="en-US" sz="1500" dirty="0" err="1">
                <a:solidFill>
                  <a:prstClr val="black"/>
                </a:solidFill>
                <a:latin typeface="Calibri" panose="020F0502020204030204"/>
                <a:cs typeface="Poppins" panose="00000500000000000000" pitchFamily="2" charset="0"/>
              </a:rPr>
              <a:t>sinyal</a:t>
            </a:r>
            <a:r>
              <a:rPr lang="en-US" sz="1500" dirty="0">
                <a:solidFill>
                  <a:prstClr val="black"/>
                </a:solidFill>
                <a:latin typeface="Calibri" panose="020F0502020204030204"/>
                <a:cs typeface="Poppins" panose="00000500000000000000" pitchFamily="2" charset="0"/>
              </a:rPr>
              <a:t>”</a:t>
            </a:r>
          </a:p>
          <a:p>
            <a:pPr algn="l" defTabSz="685800">
              <a:lnSpc>
                <a:spcPct val="100000"/>
              </a:lnSpc>
            </a:pPr>
            <a:endParaRPr lang="en-US" sz="1500" dirty="0">
              <a:solidFill>
                <a:prstClr val="black"/>
              </a:solidFill>
              <a:latin typeface="Calibri" panose="020F0502020204030204"/>
              <a:cs typeface="Poppins" panose="00000500000000000000" pitchFamily="2" charset="0"/>
            </a:endParaRPr>
          </a:p>
          <a:p>
            <a:pPr algn="l" defTabSz="685800">
              <a:lnSpc>
                <a:spcPct val="100000"/>
              </a:lnSpc>
            </a:pPr>
            <a:r>
              <a:rPr lang="en-US" sz="1500" dirty="0">
                <a:solidFill>
                  <a:prstClr val="black"/>
                </a:solidFill>
                <a:latin typeface="Calibri Light" panose="020F0302020204030204"/>
              </a:rPr>
              <a:t>𝑃 (𝐵</a:t>
            </a:r>
            <a:r>
              <a:rPr lang="en-US" sz="825" dirty="0">
                <a:solidFill>
                  <a:prstClr val="black"/>
                </a:solidFill>
                <a:latin typeface="Calibri Light" panose="020F0302020204030204"/>
              </a:rPr>
              <a:t>3</a:t>
            </a:r>
            <a:r>
              <a:rPr lang="en-US" sz="1500" dirty="0">
                <a:solidFill>
                  <a:prstClr val="black"/>
                </a:solidFill>
                <a:latin typeface="Calibri Light" panose="020F0302020204030204"/>
              </a:rPr>
              <a:t>|𝐴) = </a:t>
            </a:r>
            <a:r>
              <a:rPr lang="en-US" sz="1500" u="sng" dirty="0">
                <a:solidFill>
                  <a:prstClr val="black"/>
                </a:solidFill>
                <a:latin typeface="Calibri Light" panose="020F0302020204030204"/>
              </a:rPr>
              <a:t>𝑃(𝐵</a:t>
            </a:r>
            <a:r>
              <a:rPr lang="en-US" sz="825" u="sng" dirty="0">
                <a:solidFill>
                  <a:prstClr val="black"/>
                </a:solidFill>
                <a:latin typeface="Calibri Light" panose="020F0302020204030204"/>
              </a:rPr>
              <a:t>3</a:t>
            </a:r>
            <a:r>
              <a:rPr lang="en-US" sz="1500" u="sng" dirty="0">
                <a:solidFill>
                  <a:prstClr val="black"/>
                </a:solidFill>
                <a:latin typeface="Calibri Light" panose="020F0302020204030204"/>
              </a:rPr>
              <a:t> ∩ 𝐴)</a:t>
            </a:r>
            <a:r>
              <a:rPr lang="en-US" sz="1500" dirty="0">
                <a:solidFill>
                  <a:prstClr val="black"/>
                </a:solidFill>
                <a:latin typeface="Calibri Light" panose="020F0302020204030204"/>
              </a:rPr>
              <a:t> = </a:t>
            </a:r>
            <a:r>
              <a:rPr lang="en-US" sz="1500" u="sng" dirty="0">
                <a:solidFill>
                  <a:prstClr val="black"/>
                </a:solidFill>
                <a:latin typeface="Calibri Light" panose="020F0302020204030204"/>
              </a:rPr>
              <a:t>𝑃 (𝐴|𝐵</a:t>
            </a:r>
            <a:r>
              <a:rPr lang="en-US" sz="825" u="sng" dirty="0">
                <a:solidFill>
                  <a:prstClr val="black"/>
                </a:solidFill>
                <a:latin typeface="Calibri Light" panose="020F0302020204030204"/>
              </a:rPr>
              <a:t>3</a:t>
            </a:r>
            <a:r>
              <a:rPr lang="en-US" sz="1500" u="sng" dirty="0">
                <a:solidFill>
                  <a:prstClr val="black"/>
                </a:solidFill>
                <a:latin typeface="Calibri Light" panose="020F0302020204030204"/>
              </a:rPr>
              <a:t> ) 𝑃(𝐵</a:t>
            </a:r>
            <a:r>
              <a:rPr lang="en-US" sz="825" u="sng" dirty="0">
                <a:solidFill>
                  <a:prstClr val="black"/>
                </a:solidFill>
                <a:latin typeface="Calibri Light" panose="020F0302020204030204"/>
              </a:rPr>
              <a:t>3</a:t>
            </a:r>
            <a:r>
              <a:rPr lang="en-US" sz="1500" u="sng" dirty="0">
                <a:solidFill>
                  <a:prstClr val="black"/>
                </a:solidFill>
                <a:latin typeface="Calibri Light" panose="020F0302020204030204"/>
              </a:rPr>
              <a:t> )</a:t>
            </a:r>
            <a:r>
              <a:rPr lang="en-US" sz="1500" dirty="0">
                <a:solidFill>
                  <a:prstClr val="black"/>
                </a:solidFill>
                <a:latin typeface="Calibri Light" panose="020F0302020204030204"/>
              </a:rPr>
              <a:t>	         	   	        𝑃(𝐴) 	   𝑃(𝐴)</a:t>
            </a:r>
          </a:p>
          <a:p>
            <a:pPr algn="l" defTabSz="685800">
              <a:lnSpc>
                <a:spcPct val="100000"/>
              </a:lnSpc>
            </a:pPr>
            <a:r>
              <a:rPr lang="en-US" sz="1500" dirty="0">
                <a:solidFill>
                  <a:prstClr val="black"/>
                </a:solidFill>
                <a:latin typeface="Calibri" panose="020F0502020204030204"/>
                <a:cs typeface="Poppins" panose="00000500000000000000" pitchFamily="2" charset="0"/>
              </a:rPr>
              <a:t>	= </a:t>
            </a:r>
            <a:r>
              <a:rPr lang="en-US" sz="1500" u="sng" dirty="0">
                <a:solidFill>
                  <a:prstClr val="black"/>
                </a:solidFill>
                <a:latin typeface="Calibri" panose="020F0502020204030204"/>
                <a:cs typeface="Poppins" panose="00000500000000000000" pitchFamily="2" charset="0"/>
              </a:rPr>
              <a:t>(0.08) (0.5)</a:t>
            </a:r>
          </a:p>
          <a:p>
            <a:pPr algn="l" defTabSz="685800">
              <a:lnSpc>
                <a:spcPct val="100000"/>
              </a:lnSpc>
            </a:pPr>
            <a:r>
              <a:rPr lang="en-US" sz="1500" dirty="0">
                <a:solidFill>
                  <a:prstClr val="black"/>
                </a:solidFill>
                <a:latin typeface="Calibri" panose="020F0502020204030204"/>
                <a:cs typeface="Poppins" panose="00000500000000000000" pitchFamily="2" charset="0"/>
              </a:rPr>
              <a:t>	        0.068</a:t>
            </a:r>
          </a:p>
          <a:p>
            <a:pPr algn="l" defTabSz="685800">
              <a:lnSpc>
                <a:spcPct val="100000"/>
              </a:lnSpc>
            </a:pPr>
            <a:r>
              <a:rPr lang="en-US" sz="1500" dirty="0">
                <a:solidFill>
                  <a:prstClr val="black"/>
                </a:solidFill>
                <a:latin typeface="Calibri" panose="020F0502020204030204"/>
                <a:cs typeface="Poppins" panose="00000500000000000000" pitchFamily="2" charset="0"/>
              </a:rPr>
              <a:t>	= 0.588</a:t>
            </a:r>
          </a:p>
        </p:txBody>
      </p:sp>
      <mc:AlternateContent xmlns:mc="http://schemas.openxmlformats.org/markup-compatibility/2006" xmlns:p14="http://schemas.microsoft.com/office/powerpoint/2010/main">
        <mc:Choice Requires="p14">
          <p:contentPart p14:bwMode="auto" r:id="rId2">
            <p14:nvContentPartPr>
              <p14:cNvPr id="21" name="Ink 20"/>
              <p14:cNvContentPartPr/>
              <p14:nvPr/>
            </p14:nvContentPartPr>
            <p14:xfrm>
              <a:off x="1081545" y="4570900"/>
              <a:ext cx="2453400" cy="336960"/>
            </p14:xfrm>
          </p:contentPart>
        </mc:Choice>
        <mc:Fallback xmlns="">
          <p:pic>
            <p:nvPicPr>
              <p:cNvPr id="21" name="Ink 20"/>
              <p:cNvPicPr/>
              <p:nvPr/>
            </p:nvPicPr>
            <p:blipFill>
              <a:blip r:embed="rId3"/>
              <a:stretch>
                <a:fillRect/>
              </a:stretch>
            </p:blipFill>
            <p:spPr>
              <a:xfrm>
                <a:off x="1076144" y="4559033"/>
                <a:ext cx="2464922" cy="3560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p14:cNvContentPartPr/>
              <p14:nvPr/>
            </p14:nvContentPartPr>
            <p14:xfrm>
              <a:off x="820905" y="4852420"/>
              <a:ext cx="802800" cy="1163160"/>
            </p14:xfrm>
          </p:contentPart>
        </mc:Choice>
        <mc:Fallback xmlns="">
          <p:pic>
            <p:nvPicPr>
              <p:cNvPr id="31" name="Ink 30"/>
              <p:cNvPicPr/>
              <p:nvPr/>
            </p:nvPicPr>
            <p:blipFill>
              <a:blip r:embed="rId5"/>
              <a:stretch>
                <a:fillRect/>
              </a:stretch>
            </p:blipFill>
            <p:spPr>
              <a:xfrm>
                <a:off x="816583" y="4841983"/>
                <a:ext cx="811804" cy="117791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p14:cNvContentPartPr/>
              <p14:nvPr/>
            </p14:nvContentPartPr>
            <p14:xfrm>
              <a:off x="1228785" y="5114860"/>
              <a:ext cx="2078280" cy="803880"/>
            </p14:xfrm>
          </p:contentPart>
        </mc:Choice>
        <mc:Fallback xmlns="">
          <p:pic>
            <p:nvPicPr>
              <p:cNvPr id="32" name="Ink 31"/>
              <p:cNvPicPr/>
              <p:nvPr/>
            </p:nvPicPr>
            <p:blipFill>
              <a:blip r:embed="rId7"/>
              <a:stretch>
                <a:fillRect/>
              </a:stretch>
            </p:blipFill>
            <p:spPr>
              <a:xfrm>
                <a:off x="1219423" y="5105144"/>
                <a:ext cx="2097363" cy="8218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p14:cNvContentPartPr/>
              <p14:nvPr/>
            </p14:nvContentPartPr>
            <p14:xfrm>
              <a:off x="1766985" y="4890220"/>
              <a:ext cx="455040" cy="1124280"/>
            </p14:xfrm>
          </p:contentPart>
        </mc:Choice>
        <mc:Fallback xmlns="">
          <p:pic>
            <p:nvPicPr>
              <p:cNvPr id="33" name="Ink 32"/>
              <p:cNvPicPr/>
              <p:nvPr/>
            </p:nvPicPr>
            <p:blipFill>
              <a:blip r:embed="rId9"/>
              <a:stretch>
                <a:fillRect/>
              </a:stretch>
            </p:blipFill>
            <p:spPr>
              <a:xfrm>
                <a:off x="1760860" y="4886261"/>
                <a:ext cx="467290" cy="113435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p14:cNvContentPartPr/>
              <p14:nvPr/>
            </p14:nvContentPartPr>
            <p14:xfrm>
              <a:off x="2183865" y="4911820"/>
              <a:ext cx="426600" cy="1065600"/>
            </p14:xfrm>
          </p:contentPart>
        </mc:Choice>
        <mc:Fallback xmlns="">
          <p:pic>
            <p:nvPicPr>
              <p:cNvPr id="34" name="Ink 33"/>
              <p:cNvPicPr/>
              <p:nvPr/>
            </p:nvPicPr>
            <p:blipFill>
              <a:blip r:embed="rId11"/>
              <a:stretch>
                <a:fillRect/>
              </a:stretch>
            </p:blipFill>
            <p:spPr>
              <a:xfrm>
                <a:off x="2174497" y="4902463"/>
                <a:ext cx="443174" cy="108107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p14:cNvContentPartPr/>
              <p14:nvPr/>
            </p14:nvContentPartPr>
            <p14:xfrm>
              <a:off x="2738265" y="4868620"/>
              <a:ext cx="881280" cy="1147680"/>
            </p14:xfrm>
          </p:contentPart>
        </mc:Choice>
        <mc:Fallback xmlns="">
          <p:pic>
            <p:nvPicPr>
              <p:cNvPr id="36" name="Ink 35"/>
              <p:cNvPicPr/>
              <p:nvPr/>
            </p:nvPicPr>
            <p:blipFill>
              <a:blip r:embed="rId13"/>
              <a:stretch>
                <a:fillRect/>
              </a:stretch>
            </p:blipFill>
            <p:spPr>
              <a:xfrm>
                <a:off x="2732142" y="4857104"/>
                <a:ext cx="895326" cy="116603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p14:cNvContentPartPr/>
              <p14:nvPr/>
            </p14:nvContentPartPr>
            <p14:xfrm>
              <a:off x="2621985" y="5970580"/>
              <a:ext cx="291600" cy="390600"/>
            </p14:xfrm>
          </p:contentPart>
        </mc:Choice>
        <mc:Fallback xmlns="">
          <p:pic>
            <p:nvPicPr>
              <p:cNvPr id="37" name="Ink 36"/>
              <p:cNvPicPr/>
              <p:nvPr/>
            </p:nvPicPr>
            <p:blipFill>
              <a:blip r:embed="rId15"/>
              <a:stretch>
                <a:fillRect/>
              </a:stretch>
            </p:blipFill>
            <p:spPr>
              <a:xfrm>
                <a:off x="2615145" y="5965540"/>
                <a:ext cx="305640" cy="402840"/>
              </a:xfrm>
              <a:prstGeom prst="rect">
                <a:avLst/>
              </a:prstGeom>
            </p:spPr>
          </p:pic>
        </mc:Fallback>
      </mc:AlternateContent>
    </p:spTree>
    <p:extLst>
      <p:ext uri="{BB962C8B-B14F-4D97-AF65-F5344CB8AC3E}">
        <p14:creationId xmlns:p14="http://schemas.microsoft.com/office/powerpoint/2010/main" val="36218810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7965F-ADA8-4668-A784-B9BC0FAFD2E0}"/>
              </a:ext>
            </a:extLst>
          </p:cNvPr>
          <p:cNvSpPr>
            <a:spLocks noGrp="1"/>
          </p:cNvSpPr>
          <p:nvPr>
            <p:ph type="title"/>
          </p:nvPr>
        </p:nvSpPr>
        <p:spPr/>
        <p:txBody>
          <a:bodyPr/>
          <a:lstStyle/>
          <a:p>
            <a:r>
              <a:rPr lang="en-US" dirty="0" err="1"/>
              <a:t>Contoh</a:t>
            </a:r>
            <a:r>
              <a:rPr lang="en-US" dirty="0"/>
              <a:t> </a:t>
            </a:r>
            <a:r>
              <a:rPr lang="en-US" dirty="0" err="1"/>
              <a:t>Soal</a:t>
            </a:r>
            <a:r>
              <a:rPr lang="en-US" dirty="0"/>
              <a:t> </a:t>
            </a:r>
            <a:r>
              <a:rPr lang="en-US" dirty="0" err="1"/>
              <a:t>Probabilitas</a:t>
            </a:r>
            <a:r>
              <a:rPr lang="en-US" dirty="0"/>
              <a:t> Marginal</a:t>
            </a:r>
            <a:endParaRPr lang="en-ID" dirty="0"/>
          </a:p>
        </p:txBody>
      </p:sp>
      <p:sp>
        <p:nvSpPr>
          <p:cNvPr id="5" name="Content Placeholder 4">
            <a:extLst>
              <a:ext uri="{FF2B5EF4-FFF2-40B4-BE49-F238E27FC236}">
                <a16:creationId xmlns:a16="http://schemas.microsoft.com/office/drawing/2014/main" id="{72C9B03E-FB3B-411E-A2EB-9E38CD125E57}"/>
              </a:ext>
            </a:extLst>
          </p:cNvPr>
          <p:cNvSpPr>
            <a:spLocks noGrp="1"/>
          </p:cNvSpPr>
          <p:nvPr>
            <p:ph idx="1"/>
          </p:nvPr>
        </p:nvSpPr>
        <p:spPr/>
        <p:txBody>
          <a:bodyPr>
            <a:normAutofit/>
          </a:bodyPr>
          <a:lstStyle/>
          <a:p>
            <a:pPr marL="0" indent="0">
              <a:buNone/>
            </a:pPr>
            <a:r>
              <a:rPr lang="en-ID" dirty="0" err="1"/>
              <a:t>Dalam</a:t>
            </a:r>
            <a:r>
              <a:rPr lang="en-ID" dirty="0"/>
              <a:t> </a:t>
            </a:r>
            <a:r>
              <a:rPr lang="en-ID" dirty="0" err="1"/>
              <a:t>sebuah</a:t>
            </a:r>
            <a:r>
              <a:rPr lang="en-ID" dirty="0"/>
              <a:t> </a:t>
            </a:r>
            <a:r>
              <a:rPr lang="en-ID" dirty="0" err="1"/>
              <a:t>sekolah</a:t>
            </a:r>
            <a:r>
              <a:rPr lang="en-ID" dirty="0"/>
              <a:t> </a:t>
            </a:r>
            <a:r>
              <a:rPr lang="en-ID" dirty="0" err="1"/>
              <a:t>diadakan</a:t>
            </a:r>
            <a:r>
              <a:rPr lang="en-ID" dirty="0"/>
              <a:t> </a:t>
            </a:r>
            <a:r>
              <a:rPr lang="en-ID" dirty="0" err="1"/>
              <a:t>jajak</a:t>
            </a:r>
            <a:r>
              <a:rPr lang="en-ID" dirty="0"/>
              <a:t> </a:t>
            </a:r>
            <a:r>
              <a:rPr lang="en-ID" dirty="0" err="1"/>
              <a:t>pendapat</a:t>
            </a:r>
            <a:r>
              <a:rPr lang="en-ID" dirty="0"/>
              <a:t> </a:t>
            </a:r>
            <a:r>
              <a:rPr lang="en-ID" dirty="0" err="1"/>
              <a:t>terhadap</a:t>
            </a:r>
            <a:r>
              <a:rPr lang="en-ID" dirty="0"/>
              <a:t> voter yang </a:t>
            </a:r>
            <a:r>
              <a:rPr lang="en-ID" dirty="0" err="1"/>
              <a:t>berasal</a:t>
            </a:r>
            <a:r>
              <a:rPr lang="en-ID" dirty="0"/>
              <a:t> </a:t>
            </a:r>
            <a:r>
              <a:rPr lang="en-ID" dirty="0" err="1"/>
              <a:t>dari</a:t>
            </a:r>
            <a:r>
              <a:rPr lang="en-ID" dirty="0"/>
              <a:t> 3 </a:t>
            </a:r>
            <a:r>
              <a:rPr lang="en-ID" dirty="0" err="1"/>
              <a:t>jenjang</a:t>
            </a:r>
            <a:r>
              <a:rPr lang="en-ID" dirty="0"/>
              <a:t> </a:t>
            </a:r>
            <a:r>
              <a:rPr lang="en-ID" dirty="0" err="1"/>
              <a:t>kelas</a:t>
            </a:r>
            <a:r>
              <a:rPr lang="en-ID" dirty="0"/>
              <a:t>: 60 % voter </a:t>
            </a:r>
            <a:r>
              <a:rPr lang="en-ID" dirty="0" err="1"/>
              <a:t>dari</a:t>
            </a:r>
            <a:r>
              <a:rPr lang="en-ID" dirty="0"/>
              <a:t> </a:t>
            </a:r>
            <a:r>
              <a:rPr lang="en-ID" dirty="0" err="1"/>
              <a:t>kelas</a:t>
            </a:r>
            <a:r>
              <a:rPr lang="en-ID" dirty="0"/>
              <a:t> XII, 30% </a:t>
            </a:r>
            <a:r>
              <a:rPr lang="en-ID" dirty="0" err="1"/>
              <a:t>dari</a:t>
            </a:r>
            <a:r>
              <a:rPr lang="en-ID" dirty="0"/>
              <a:t> </a:t>
            </a:r>
            <a:r>
              <a:rPr lang="en-ID" dirty="0" err="1"/>
              <a:t>kelas</a:t>
            </a:r>
            <a:r>
              <a:rPr lang="en-ID" dirty="0"/>
              <a:t> XI dan 10% </a:t>
            </a:r>
            <a:r>
              <a:rPr lang="en-ID" dirty="0" err="1"/>
              <a:t>dari</a:t>
            </a:r>
            <a:r>
              <a:rPr lang="en-ID" dirty="0"/>
              <a:t> </a:t>
            </a:r>
            <a:r>
              <a:rPr lang="en-ID" dirty="0" err="1"/>
              <a:t>kelas</a:t>
            </a:r>
            <a:r>
              <a:rPr lang="en-ID" dirty="0"/>
              <a:t> X. Ketika </a:t>
            </a:r>
            <a:r>
              <a:rPr lang="en-ID" dirty="0" err="1"/>
              <a:t>pemilih</a:t>
            </a:r>
            <a:r>
              <a:rPr lang="en-ID" dirty="0"/>
              <a:t> </a:t>
            </a:r>
            <a:r>
              <a:rPr lang="en-ID" dirty="0" err="1"/>
              <a:t>tersebut</a:t>
            </a:r>
            <a:r>
              <a:rPr lang="en-ID" dirty="0"/>
              <a:t> </a:t>
            </a:r>
            <a:r>
              <a:rPr lang="en-ID" dirty="0" err="1"/>
              <a:t>ditanya</a:t>
            </a:r>
            <a:r>
              <a:rPr lang="en-ID" dirty="0"/>
              <a:t> </a:t>
            </a:r>
            <a:r>
              <a:rPr lang="en-ID" dirty="0" err="1"/>
              <a:t>tentang</a:t>
            </a:r>
            <a:r>
              <a:rPr lang="en-ID" dirty="0"/>
              <a:t> </a:t>
            </a:r>
            <a:r>
              <a:rPr lang="en-ID" dirty="0" err="1"/>
              <a:t>peningkatan</a:t>
            </a:r>
            <a:r>
              <a:rPr lang="en-ID" dirty="0"/>
              <a:t> jam </a:t>
            </a:r>
            <a:r>
              <a:rPr lang="en-ID" dirty="0" err="1"/>
              <a:t>belajar</a:t>
            </a:r>
            <a:r>
              <a:rPr lang="en-ID" dirty="0"/>
              <a:t> </a:t>
            </a:r>
            <a:r>
              <a:rPr lang="en-ID" dirty="0" err="1"/>
              <a:t>diluar</a:t>
            </a:r>
            <a:r>
              <a:rPr lang="en-ID" dirty="0"/>
              <a:t> </a:t>
            </a:r>
            <a:r>
              <a:rPr lang="en-ID" dirty="0" err="1"/>
              <a:t>kelas</a:t>
            </a:r>
            <a:r>
              <a:rPr lang="en-ID" dirty="0"/>
              <a:t>: 40% </a:t>
            </a:r>
            <a:r>
              <a:rPr lang="en-ID" dirty="0" err="1"/>
              <a:t>dari</a:t>
            </a:r>
            <a:r>
              <a:rPr lang="en-ID" dirty="0"/>
              <a:t> </a:t>
            </a:r>
            <a:r>
              <a:rPr lang="en-ID" dirty="0" err="1"/>
              <a:t>kelas</a:t>
            </a:r>
            <a:r>
              <a:rPr lang="en-ID" dirty="0"/>
              <a:t> XII </a:t>
            </a:r>
            <a:r>
              <a:rPr lang="en-ID" dirty="0" err="1"/>
              <a:t>menolak</a:t>
            </a:r>
            <a:r>
              <a:rPr lang="en-ID" dirty="0"/>
              <a:t>, 65% </a:t>
            </a:r>
            <a:r>
              <a:rPr lang="en-ID" dirty="0" err="1"/>
              <a:t>dari</a:t>
            </a:r>
            <a:r>
              <a:rPr lang="en-ID" dirty="0"/>
              <a:t> </a:t>
            </a:r>
            <a:r>
              <a:rPr lang="en-ID" dirty="0" err="1"/>
              <a:t>kelas</a:t>
            </a:r>
            <a:r>
              <a:rPr lang="en-ID" dirty="0"/>
              <a:t> XI </a:t>
            </a:r>
            <a:r>
              <a:rPr lang="en-ID" dirty="0" err="1"/>
              <a:t>menolak</a:t>
            </a:r>
            <a:r>
              <a:rPr lang="en-ID" dirty="0"/>
              <a:t> dan 55% </a:t>
            </a:r>
            <a:r>
              <a:rPr lang="en-ID" dirty="0" err="1"/>
              <a:t>dari</a:t>
            </a:r>
            <a:r>
              <a:rPr lang="en-ID" dirty="0"/>
              <a:t> </a:t>
            </a:r>
            <a:r>
              <a:rPr lang="en-ID" dirty="0" err="1"/>
              <a:t>kelas</a:t>
            </a:r>
            <a:r>
              <a:rPr lang="en-ID" dirty="0"/>
              <a:t> X </a:t>
            </a:r>
            <a:r>
              <a:rPr lang="en-ID" dirty="0" err="1"/>
              <a:t>menolak</a:t>
            </a:r>
            <a:r>
              <a:rPr lang="en-ID" dirty="0"/>
              <a:t>. Jika </a:t>
            </a:r>
            <a:r>
              <a:rPr lang="en-ID" dirty="0" err="1"/>
              <a:t>dipilihi</a:t>
            </a:r>
            <a:r>
              <a:rPr lang="en-ID" dirty="0"/>
              <a:t> 1 orang </a:t>
            </a:r>
            <a:r>
              <a:rPr lang="en-ID" dirty="0" err="1"/>
              <a:t>dari</a:t>
            </a:r>
            <a:r>
              <a:rPr lang="en-ID" dirty="0"/>
              <a:t> </a:t>
            </a:r>
            <a:r>
              <a:rPr lang="en-ID" dirty="0" err="1"/>
              <a:t>seluruh</a:t>
            </a:r>
            <a:r>
              <a:rPr lang="en-ID" dirty="0"/>
              <a:t> voter </a:t>
            </a:r>
            <a:r>
              <a:rPr lang="en-ID" dirty="0" err="1"/>
              <a:t>secara</a:t>
            </a:r>
            <a:r>
              <a:rPr lang="en-ID" dirty="0"/>
              <a:t> random, </a:t>
            </a:r>
            <a:r>
              <a:rPr lang="en-ID" dirty="0" err="1"/>
              <a:t>Berapa</a:t>
            </a:r>
            <a:r>
              <a:rPr lang="en-ID" dirty="0"/>
              <a:t> </a:t>
            </a:r>
            <a:r>
              <a:rPr lang="en-ID" dirty="0" err="1"/>
              <a:t>probabilitas</a:t>
            </a:r>
            <a:r>
              <a:rPr lang="en-ID" dirty="0"/>
              <a:t> orang yang </a:t>
            </a:r>
            <a:r>
              <a:rPr lang="en-ID" dirty="0" err="1"/>
              <a:t>terpilih</a:t>
            </a:r>
            <a:r>
              <a:rPr lang="en-ID" dirty="0"/>
              <a:t> </a:t>
            </a:r>
            <a:r>
              <a:rPr lang="en-ID" dirty="0" err="1"/>
              <a:t>menyatakan</a:t>
            </a:r>
            <a:r>
              <a:rPr lang="en-ID" dirty="0"/>
              <a:t> </a:t>
            </a:r>
            <a:r>
              <a:rPr lang="en-ID" dirty="0" err="1"/>
              <a:t>menolak</a:t>
            </a:r>
            <a:r>
              <a:rPr lang="en-ID" dirty="0"/>
              <a:t> </a:t>
            </a:r>
            <a:r>
              <a:rPr lang="en-ID" dirty="0" err="1"/>
              <a:t>peningkatan</a:t>
            </a:r>
            <a:r>
              <a:rPr lang="en-ID" dirty="0"/>
              <a:t> jam </a:t>
            </a:r>
            <a:r>
              <a:rPr lang="en-ID" dirty="0" err="1"/>
              <a:t>belajar</a:t>
            </a:r>
            <a:r>
              <a:rPr lang="en-ID" dirty="0"/>
              <a:t> </a:t>
            </a:r>
            <a:r>
              <a:rPr lang="en-ID" dirty="0" err="1"/>
              <a:t>diluar</a:t>
            </a:r>
            <a:r>
              <a:rPr lang="en-ID" dirty="0"/>
              <a:t> </a:t>
            </a:r>
            <a:r>
              <a:rPr lang="en-ID" dirty="0" err="1"/>
              <a:t>kelas</a:t>
            </a:r>
            <a:r>
              <a:rPr lang="en-ID" dirty="0"/>
              <a:t> ? </a:t>
            </a:r>
          </a:p>
          <a:p>
            <a:pPr marL="0" indent="0">
              <a:buNone/>
            </a:pPr>
            <a:endParaRPr lang="en-ID" dirty="0"/>
          </a:p>
          <a:p>
            <a:pPr marL="0" indent="0">
              <a:buNone/>
            </a:pPr>
            <a:r>
              <a:rPr lang="en-ID" dirty="0"/>
              <a:t>Source : </a:t>
            </a:r>
            <a:r>
              <a:rPr lang="en-ID" dirty="0">
                <a:hlinkClick r:id="rId2"/>
              </a:rPr>
              <a:t>http://prima.lecturer.pens.ac.id/Statistik/Topik-6.pdf</a:t>
            </a:r>
            <a:r>
              <a:rPr lang="en-ID" dirty="0"/>
              <a:t> </a:t>
            </a:r>
          </a:p>
        </p:txBody>
      </p:sp>
      <p:sp>
        <p:nvSpPr>
          <p:cNvPr id="2" name="Footer Placeholder 1">
            <a:extLst>
              <a:ext uri="{FF2B5EF4-FFF2-40B4-BE49-F238E27FC236}">
                <a16:creationId xmlns:a16="http://schemas.microsoft.com/office/drawing/2014/main" id="{5CFB873C-898F-4719-9534-1BD86D900258}"/>
              </a:ext>
            </a:extLst>
          </p:cNvPr>
          <p:cNvSpPr>
            <a:spLocks noGrp="1"/>
          </p:cNvSpPr>
          <p:nvPr>
            <p:ph type="ftr" sz="quarter" idx="11"/>
          </p:nvPr>
        </p:nvSpPr>
        <p:spPr/>
        <p:txBody>
          <a:bodyPr/>
          <a:lstStyle/>
          <a:p>
            <a:r>
              <a:rPr lang="en-ID"/>
              <a:t>05111740000015 - Atika Rizki Nurakhmah</a:t>
            </a:r>
          </a:p>
        </p:txBody>
      </p:sp>
      <p:sp>
        <p:nvSpPr>
          <p:cNvPr id="6" name="TextBox 5"/>
          <p:cNvSpPr txBox="1"/>
          <p:nvPr/>
        </p:nvSpPr>
        <p:spPr>
          <a:xfrm>
            <a:off x="3581400" y="211075"/>
            <a:ext cx="914802" cy="369332"/>
          </a:xfrm>
          <a:prstGeom prst="rect">
            <a:avLst/>
          </a:prstGeom>
          <a:noFill/>
        </p:spPr>
        <p:txBody>
          <a:bodyPr wrap="none" rtlCol="0">
            <a:spAutoFit/>
          </a:bodyPr>
          <a:lstStyle/>
          <a:p>
            <a:r>
              <a:rPr lang="en-US" b="1" dirty="0" smtClean="0">
                <a:solidFill>
                  <a:srgbClr val="FF0000"/>
                </a:solidFill>
              </a:rPr>
              <a:t>Room 4</a:t>
            </a:r>
            <a:endParaRPr lang="en-US" b="1" dirty="0">
              <a:solidFill>
                <a:srgbClr val="FF0000"/>
              </a:solidFill>
            </a:endParaRPr>
          </a:p>
        </p:txBody>
      </p:sp>
    </p:spTree>
    <p:extLst>
      <p:ext uri="{BB962C8B-B14F-4D97-AF65-F5344CB8AC3E}">
        <p14:creationId xmlns:p14="http://schemas.microsoft.com/office/powerpoint/2010/main" val="31957722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A6A6-0936-45DB-B16E-90CACA975B1F}"/>
              </a:ext>
            </a:extLst>
          </p:cNvPr>
          <p:cNvSpPr>
            <a:spLocks noGrp="1"/>
          </p:cNvSpPr>
          <p:nvPr>
            <p:ph type="title"/>
          </p:nvPr>
        </p:nvSpPr>
        <p:spPr>
          <a:xfrm>
            <a:off x="628650" y="1131094"/>
            <a:ext cx="7886700" cy="592430"/>
          </a:xfrm>
        </p:spPr>
        <p:txBody>
          <a:bodyPr>
            <a:noAutofit/>
          </a:bodyPr>
          <a:lstStyle/>
          <a:p>
            <a:r>
              <a:rPr lang="en-US" sz="2400" b="1" dirty="0" err="1"/>
              <a:t>Pembahasan</a:t>
            </a:r>
            <a:r>
              <a:rPr lang="en-US" sz="2400" b="1" dirty="0"/>
              <a:t> </a:t>
            </a:r>
            <a:endParaRPr lang="en-ID" sz="2400" b="1" dirty="0"/>
          </a:p>
        </p:txBody>
      </p:sp>
      <p:sp>
        <p:nvSpPr>
          <p:cNvPr id="3" name="Content Placeholder 2">
            <a:extLst>
              <a:ext uri="{FF2B5EF4-FFF2-40B4-BE49-F238E27FC236}">
                <a16:creationId xmlns:a16="http://schemas.microsoft.com/office/drawing/2014/main" id="{790EAB4B-F159-4F61-BD2A-566DB4051547}"/>
              </a:ext>
            </a:extLst>
          </p:cNvPr>
          <p:cNvSpPr>
            <a:spLocks noGrp="1"/>
          </p:cNvSpPr>
          <p:nvPr>
            <p:ph sz="half" idx="1"/>
          </p:nvPr>
        </p:nvSpPr>
        <p:spPr>
          <a:xfrm>
            <a:off x="628650" y="1891966"/>
            <a:ext cx="3314701" cy="1630562"/>
          </a:xfrm>
        </p:spPr>
        <p:txBody>
          <a:bodyPr>
            <a:normAutofit/>
          </a:bodyPr>
          <a:lstStyle/>
          <a:p>
            <a:pPr marL="0" indent="0">
              <a:buNone/>
            </a:pPr>
            <a:r>
              <a:rPr lang="en-US" sz="1500" dirty="0"/>
              <a:t>S = voter di </a:t>
            </a:r>
            <a:r>
              <a:rPr lang="en-US" sz="1500" dirty="0" err="1"/>
              <a:t>sekolah</a:t>
            </a:r>
            <a:r>
              <a:rPr lang="en-US" sz="1500" dirty="0"/>
              <a:t> , P(S) = 1</a:t>
            </a:r>
          </a:p>
          <a:p>
            <a:pPr marL="0" indent="0">
              <a:buNone/>
            </a:pPr>
            <a:r>
              <a:rPr lang="en-US" sz="1500" dirty="0"/>
              <a:t>A = voter </a:t>
            </a:r>
            <a:r>
              <a:rPr lang="en-US" sz="1500" dirty="0" err="1"/>
              <a:t>kelas</a:t>
            </a:r>
            <a:r>
              <a:rPr lang="en-US" sz="1500" dirty="0"/>
              <a:t> XII, P(A) = 0.6</a:t>
            </a:r>
          </a:p>
          <a:p>
            <a:pPr marL="0" indent="0">
              <a:buNone/>
            </a:pPr>
            <a:r>
              <a:rPr lang="en-ID" sz="1500" dirty="0"/>
              <a:t>B = voter </a:t>
            </a:r>
            <a:r>
              <a:rPr lang="en-ID" sz="1500" dirty="0" err="1"/>
              <a:t>kelas</a:t>
            </a:r>
            <a:r>
              <a:rPr lang="en-ID" sz="1500" dirty="0"/>
              <a:t> XI, P(B) = 0.3</a:t>
            </a:r>
          </a:p>
          <a:p>
            <a:pPr marL="0" indent="0">
              <a:buNone/>
            </a:pPr>
            <a:r>
              <a:rPr lang="en-ID" sz="1500" dirty="0"/>
              <a:t>C = voter </a:t>
            </a:r>
            <a:r>
              <a:rPr lang="en-ID" sz="1500" dirty="0" err="1"/>
              <a:t>kelas</a:t>
            </a:r>
            <a:r>
              <a:rPr lang="en-ID" sz="1500" dirty="0"/>
              <a:t> X, P(C) = 0.1</a:t>
            </a:r>
          </a:p>
          <a:p>
            <a:pPr marL="0" indent="0">
              <a:buNone/>
            </a:pPr>
            <a:r>
              <a:rPr lang="en-ID" sz="1500" b="1" dirty="0"/>
              <a:t>D = voter yang </a:t>
            </a:r>
            <a:r>
              <a:rPr lang="en-ID" sz="1500" b="1" dirty="0" err="1"/>
              <a:t>menolak</a:t>
            </a:r>
            <a:r>
              <a:rPr lang="en-ID" sz="1500" b="1" dirty="0"/>
              <a:t>, P(D) = ?</a:t>
            </a:r>
          </a:p>
        </p:txBody>
      </p:sp>
      <p:sp>
        <p:nvSpPr>
          <p:cNvPr id="4" name="Content Placeholder 3">
            <a:extLst>
              <a:ext uri="{FF2B5EF4-FFF2-40B4-BE49-F238E27FC236}">
                <a16:creationId xmlns:a16="http://schemas.microsoft.com/office/drawing/2014/main" id="{E5E7DAEF-9632-4FCB-9DE7-B53B52D6A3D4}"/>
              </a:ext>
            </a:extLst>
          </p:cNvPr>
          <p:cNvSpPr>
            <a:spLocks noGrp="1"/>
          </p:cNvSpPr>
          <p:nvPr>
            <p:ph sz="half" idx="2"/>
          </p:nvPr>
        </p:nvSpPr>
        <p:spPr>
          <a:xfrm>
            <a:off x="628650" y="3489158"/>
            <a:ext cx="7536280" cy="1244768"/>
          </a:xfrm>
        </p:spPr>
        <p:style>
          <a:lnRef idx="2">
            <a:schemeClr val="dk1"/>
          </a:lnRef>
          <a:fillRef idx="1">
            <a:schemeClr val="lt1"/>
          </a:fillRef>
          <a:effectRef idx="0">
            <a:schemeClr val="dk1"/>
          </a:effectRef>
          <a:fontRef idx="minor">
            <a:schemeClr val="dk1"/>
          </a:fontRef>
        </p:style>
        <p:txBody>
          <a:bodyPr>
            <a:noAutofit/>
          </a:bodyPr>
          <a:lstStyle/>
          <a:p>
            <a:pPr marL="0" indent="0">
              <a:buNone/>
            </a:pPr>
            <a:r>
              <a:rPr lang="en-US" sz="1650" dirty="0"/>
              <a:t>P(D) = P(D|A).P(A) + P(D|B).P(B) + P(D|C).P(C)</a:t>
            </a:r>
          </a:p>
          <a:p>
            <a:pPr marL="0" indent="0">
              <a:buNone/>
            </a:pPr>
            <a:r>
              <a:rPr lang="en-US" sz="1650" dirty="0"/>
              <a:t>         = (0.4)(0.6) + (0.65)(0.3) + (0.55)(0.1)</a:t>
            </a:r>
          </a:p>
          <a:p>
            <a:pPr marL="0" indent="0">
              <a:buNone/>
            </a:pPr>
            <a:r>
              <a:rPr lang="en-US" sz="1650" dirty="0"/>
              <a:t>         = 0.24 + 0.195 + 0.055</a:t>
            </a:r>
          </a:p>
          <a:p>
            <a:pPr marL="0" indent="0">
              <a:buNone/>
            </a:pPr>
            <a:r>
              <a:rPr lang="en-US" sz="1650" dirty="0"/>
              <a:t>         = 0.49</a:t>
            </a:r>
            <a:endParaRPr lang="en-ID" sz="1650" dirty="0"/>
          </a:p>
        </p:txBody>
      </p:sp>
      <p:sp>
        <p:nvSpPr>
          <p:cNvPr id="5" name="Content Placeholder 2">
            <a:extLst>
              <a:ext uri="{FF2B5EF4-FFF2-40B4-BE49-F238E27FC236}">
                <a16:creationId xmlns:a16="http://schemas.microsoft.com/office/drawing/2014/main" id="{AFAF1C9A-C92C-43CE-967B-A65854A56B91}"/>
              </a:ext>
            </a:extLst>
          </p:cNvPr>
          <p:cNvSpPr txBox="1">
            <a:spLocks/>
          </p:cNvSpPr>
          <p:nvPr/>
        </p:nvSpPr>
        <p:spPr>
          <a:xfrm>
            <a:off x="4086226" y="1891966"/>
            <a:ext cx="4429124" cy="187040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500" dirty="0"/>
              <a:t>P (D|A) = </a:t>
            </a:r>
            <a:r>
              <a:rPr lang="en-ID" sz="1500" dirty="0" err="1"/>
              <a:t>menolak</a:t>
            </a:r>
            <a:r>
              <a:rPr lang="en-ID" sz="1500" dirty="0"/>
              <a:t> </a:t>
            </a:r>
            <a:r>
              <a:rPr lang="en-ID" sz="1500" dirty="0" err="1"/>
              <a:t>dari</a:t>
            </a:r>
            <a:r>
              <a:rPr lang="en-ID" sz="1500" dirty="0"/>
              <a:t> voter </a:t>
            </a:r>
            <a:r>
              <a:rPr lang="en-ID" sz="1500" dirty="0" err="1"/>
              <a:t>kelas</a:t>
            </a:r>
            <a:r>
              <a:rPr lang="en-ID" sz="1500" dirty="0"/>
              <a:t> XII = 0.4</a:t>
            </a:r>
          </a:p>
          <a:p>
            <a:pPr marL="0" indent="0">
              <a:buNone/>
            </a:pPr>
            <a:r>
              <a:rPr lang="en-ID" sz="1500" dirty="0"/>
              <a:t>P (D|B) = </a:t>
            </a:r>
            <a:r>
              <a:rPr lang="en-ID" sz="1500" dirty="0" err="1"/>
              <a:t>menolak</a:t>
            </a:r>
            <a:r>
              <a:rPr lang="en-ID" sz="1500" dirty="0"/>
              <a:t> </a:t>
            </a:r>
            <a:r>
              <a:rPr lang="en-ID" sz="1500" dirty="0" err="1"/>
              <a:t>dari</a:t>
            </a:r>
            <a:r>
              <a:rPr lang="en-ID" sz="1500" dirty="0"/>
              <a:t> voter </a:t>
            </a:r>
            <a:r>
              <a:rPr lang="en-ID" sz="1500" dirty="0" err="1"/>
              <a:t>kelas</a:t>
            </a:r>
            <a:r>
              <a:rPr lang="en-ID" sz="1500" dirty="0"/>
              <a:t> </a:t>
            </a:r>
            <a:r>
              <a:rPr lang="en-ID" sz="1500" dirty="0" smtClean="0"/>
              <a:t>XI </a:t>
            </a:r>
            <a:r>
              <a:rPr lang="en-ID" sz="1500" dirty="0"/>
              <a:t>= 0.65</a:t>
            </a:r>
          </a:p>
          <a:p>
            <a:pPr marL="0" indent="0">
              <a:buNone/>
            </a:pPr>
            <a:r>
              <a:rPr lang="en-ID" sz="1500" dirty="0"/>
              <a:t>P (D|C) = </a:t>
            </a:r>
            <a:r>
              <a:rPr lang="en-ID" sz="1500" dirty="0" err="1"/>
              <a:t>menolak</a:t>
            </a:r>
            <a:r>
              <a:rPr lang="en-ID" sz="1500" dirty="0"/>
              <a:t> </a:t>
            </a:r>
            <a:r>
              <a:rPr lang="en-ID" sz="1500" dirty="0" err="1"/>
              <a:t>dari</a:t>
            </a:r>
            <a:r>
              <a:rPr lang="en-ID" sz="1500" dirty="0"/>
              <a:t> voter </a:t>
            </a:r>
            <a:r>
              <a:rPr lang="en-ID" sz="1500" dirty="0" err="1"/>
              <a:t>kelas</a:t>
            </a:r>
            <a:r>
              <a:rPr lang="en-ID" sz="1500" dirty="0"/>
              <a:t> </a:t>
            </a:r>
            <a:r>
              <a:rPr lang="en-ID" sz="1500" dirty="0" smtClean="0"/>
              <a:t>X </a:t>
            </a:r>
            <a:r>
              <a:rPr lang="en-ID" sz="1500" dirty="0"/>
              <a:t>= 0.55</a:t>
            </a:r>
          </a:p>
        </p:txBody>
      </p:sp>
      <p:sp>
        <p:nvSpPr>
          <p:cNvPr id="6" name="TextBox 5">
            <a:extLst>
              <a:ext uri="{FF2B5EF4-FFF2-40B4-BE49-F238E27FC236}">
                <a16:creationId xmlns:a16="http://schemas.microsoft.com/office/drawing/2014/main" id="{94FE8AF1-00EA-41CA-9526-D9697007E4BD}"/>
              </a:ext>
            </a:extLst>
          </p:cNvPr>
          <p:cNvSpPr txBox="1"/>
          <p:nvPr/>
        </p:nvSpPr>
        <p:spPr>
          <a:xfrm>
            <a:off x="628649" y="4808097"/>
            <a:ext cx="7886700" cy="553998"/>
          </a:xfrm>
          <a:prstGeom prst="rect">
            <a:avLst/>
          </a:prstGeom>
          <a:noFill/>
        </p:spPr>
        <p:txBody>
          <a:bodyPr wrap="square" rtlCol="0">
            <a:spAutoFit/>
          </a:bodyPr>
          <a:lstStyle/>
          <a:p>
            <a:r>
              <a:rPr lang="en-US" sz="1500" b="1" dirty="0"/>
              <a:t>Jadi, </a:t>
            </a:r>
            <a:r>
              <a:rPr lang="en-ID" sz="1500" b="1" dirty="0" err="1"/>
              <a:t>probabilitas</a:t>
            </a:r>
            <a:r>
              <a:rPr lang="en-ID" sz="1500" b="1" dirty="0"/>
              <a:t> orang yang </a:t>
            </a:r>
            <a:r>
              <a:rPr lang="en-ID" sz="1500" b="1" dirty="0" err="1"/>
              <a:t>terpilih</a:t>
            </a:r>
            <a:r>
              <a:rPr lang="en-ID" sz="1500" b="1" dirty="0"/>
              <a:t> </a:t>
            </a:r>
            <a:r>
              <a:rPr lang="en-ID" sz="1500" b="1" dirty="0" err="1"/>
              <a:t>menyatakan</a:t>
            </a:r>
            <a:r>
              <a:rPr lang="en-ID" sz="1500" b="1" dirty="0"/>
              <a:t> </a:t>
            </a:r>
            <a:r>
              <a:rPr lang="en-ID" sz="1500" b="1" dirty="0" err="1"/>
              <a:t>menolak</a:t>
            </a:r>
            <a:r>
              <a:rPr lang="en-ID" sz="1500" b="1" dirty="0"/>
              <a:t> </a:t>
            </a:r>
            <a:r>
              <a:rPr lang="en-ID" sz="1500" b="1" dirty="0" err="1"/>
              <a:t>peningkatan</a:t>
            </a:r>
            <a:r>
              <a:rPr lang="en-ID" sz="1500" b="1" dirty="0"/>
              <a:t> jam </a:t>
            </a:r>
            <a:r>
              <a:rPr lang="en-ID" sz="1500" b="1" dirty="0" err="1"/>
              <a:t>belajar</a:t>
            </a:r>
            <a:r>
              <a:rPr lang="en-ID" sz="1500" b="1" dirty="0"/>
              <a:t> </a:t>
            </a:r>
            <a:r>
              <a:rPr lang="en-ID" sz="1500" b="1" dirty="0" err="1"/>
              <a:t>diluar</a:t>
            </a:r>
            <a:r>
              <a:rPr lang="en-ID" sz="1500" b="1" dirty="0"/>
              <a:t> </a:t>
            </a:r>
            <a:r>
              <a:rPr lang="en-ID" sz="1500" b="1" dirty="0" err="1"/>
              <a:t>kelas</a:t>
            </a:r>
            <a:r>
              <a:rPr lang="en-ID" sz="1500" b="1" dirty="0"/>
              <a:t> </a:t>
            </a:r>
            <a:r>
              <a:rPr lang="en-ID" sz="1500" b="1" dirty="0" err="1"/>
              <a:t>adalah</a:t>
            </a:r>
            <a:r>
              <a:rPr lang="en-ID" sz="1500" b="1" dirty="0"/>
              <a:t> 0.49</a:t>
            </a:r>
          </a:p>
        </p:txBody>
      </p:sp>
      <p:sp>
        <p:nvSpPr>
          <p:cNvPr id="7" name="Footer Placeholder 6">
            <a:extLst>
              <a:ext uri="{FF2B5EF4-FFF2-40B4-BE49-F238E27FC236}">
                <a16:creationId xmlns:a16="http://schemas.microsoft.com/office/drawing/2014/main" id="{5B956E4E-5CA2-4F6E-906C-4A1A56746F2C}"/>
              </a:ext>
            </a:extLst>
          </p:cNvPr>
          <p:cNvSpPr>
            <a:spLocks noGrp="1"/>
          </p:cNvSpPr>
          <p:nvPr>
            <p:ph type="ftr" sz="quarter" idx="11"/>
          </p:nvPr>
        </p:nvSpPr>
        <p:spPr/>
        <p:txBody>
          <a:bodyPr/>
          <a:lstStyle/>
          <a:p>
            <a:r>
              <a:rPr lang="en-ID"/>
              <a:t>05111740000015 - Atika Rizki Nurakhmah</a:t>
            </a:r>
          </a:p>
        </p:txBody>
      </p:sp>
      <mc:AlternateContent xmlns:mc="http://schemas.openxmlformats.org/markup-compatibility/2006" xmlns:p14="http://schemas.microsoft.com/office/powerpoint/2010/main">
        <mc:Choice Requires="p14">
          <p:contentPart p14:bwMode="auto" r:id="rId2">
            <p14:nvContentPartPr>
              <p14:cNvPr id="17" name="Ink 16"/>
              <p14:cNvContentPartPr/>
              <p14:nvPr/>
            </p14:nvContentPartPr>
            <p14:xfrm>
              <a:off x="3158745" y="185740"/>
              <a:ext cx="6030360" cy="1294560"/>
            </p14:xfrm>
          </p:contentPart>
        </mc:Choice>
        <mc:Fallback xmlns="">
          <p:pic>
            <p:nvPicPr>
              <p:cNvPr id="17" name="Ink 16"/>
              <p:cNvPicPr/>
              <p:nvPr/>
            </p:nvPicPr>
            <p:blipFill>
              <a:blip r:embed="rId3"/>
              <a:stretch>
                <a:fillRect/>
              </a:stretch>
            </p:blipFill>
            <p:spPr>
              <a:xfrm>
                <a:off x="3153345" y="178540"/>
                <a:ext cx="6050160" cy="1308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p14:cNvContentPartPr/>
              <p14:nvPr/>
            </p14:nvContentPartPr>
            <p14:xfrm>
              <a:off x="3751305" y="708100"/>
              <a:ext cx="2023920" cy="549360"/>
            </p14:xfrm>
          </p:contentPart>
        </mc:Choice>
        <mc:Fallback xmlns="">
          <p:pic>
            <p:nvPicPr>
              <p:cNvPr id="23" name="Ink 22"/>
              <p:cNvPicPr/>
              <p:nvPr/>
            </p:nvPicPr>
            <p:blipFill>
              <a:blip r:embed="rId5"/>
              <a:stretch>
                <a:fillRect/>
              </a:stretch>
            </p:blipFill>
            <p:spPr>
              <a:xfrm>
                <a:off x="3740505" y="695500"/>
                <a:ext cx="2046960" cy="570960"/>
              </a:xfrm>
              <a:prstGeom prst="rect">
                <a:avLst/>
              </a:prstGeom>
            </p:spPr>
          </p:pic>
        </mc:Fallback>
      </mc:AlternateContent>
    </p:spTree>
    <p:extLst>
      <p:ext uri="{BB962C8B-B14F-4D97-AF65-F5344CB8AC3E}">
        <p14:creationId xmlns:p14="http://schemas.microsoft.com/office/powerpoint/2010/main" val="3502660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2B68A-35DD-4B9B-B4F0-F56172A91204}"/>
              </a:ext>
            </a:extLst>
          </p:cNvPr>
          <p:cNvSpPr>
            <a:spLocks noGrp="1"/>
          </p:cNvSpPr>
          <p:nvPr>
            <p:ph type="title"/>
          </p:nvPr>
        </p:nvSpPr>
        <p:spPr/>
        <p:txBody>
          <a:bodyPr/>
          <a:lstStyle/>
          <a:p>
            <a:r>
              <a:rPr lang="en-US" dirty="0"/>
              <a:t>Question 1 (Bayes’ Theorem)</a:t>
            </a:r>
            <a:endParaRPr lang="en-ID" dirty="0"/>
          </a:p>
        </p:txBody>
      </p:sp>
      <p:sp>
        <p:nvSpPr>
          <p:cNvPr id="3" name="Content Placeholder 2">
            <a:extLst>
              <a:ext uri="{FF2B5EF4-FFF2-40B4-BE49-F238E27FC236}">
                <a16:creationId xmlns:a16="http://schemas.microsoft.com/office/drawing/2014/main" id="{57B802EC-E155-4D33-BC26-49C4C08F45D9}"/>
              </a:ext>
            </a:extLst>
          </p:cNvPr>
          <p:cNvSpPr>
            <a:spLocks noGrp="1"/>
          </p:cNvSpPr>
          <p:nvPr>
            <p:ph idx="1"/>
          </p:nvPr>
        </p:nvSpPr>
        <p:spPr/>
        <p:txBody>
          <a:bodyPr>
            <a:normAutofit/>
          </a:bodyPr>
          <a:lstStyle/>
          <a:p>
            <a:pPr algn="just"/>
            <a:r>
              <a:rPr lang="en-US" dirty="0" err="1"/>
              <a:t>Sebanyak</a:t>
            </a:r>
            <a:r>
              <a:rPr lang="en-US" dirty="0"/>
              <a:t> </a:t>
            </a:r>
            <a:r>
              <a:rPr lang="en-US" dirty="0" err="1"/>
              <a:t>tiga</a:t>
            </a:r>
            <a:r>
              <a:rPr lang="en-US" dirty="0"/>
              <a:t> </a:t>
            </a:r>
            <a:r>
              <a:rPr lang="en-US" dirty="0" err="1"/>
              <a:t>toko</a:t>
            </a:r>
            <a:r>
              <a:rPr lang="en-US" dirty="0"/>
              <a:t> </a:t>
            </a:r>
            <a:r>
              <a:rPr lang="en-US" dirty="0" err="1"/>
              <a:t>yaitu</a:t>
            </a:r>
            <a:r>
              <a:rPr lang="en-US" dirty="0"/>
              <a:t> X, Y, dan Z </a:t>
            </a:r>
            <a:r>
              <a:rPr lang="en-US" dirty="0" err="1"/>
              <a:t>mengirimkan</a:t>
            </a:r>
            <a:r>
              <a:rPr lang="en-US" dirty="0"/>
              <a:t> 25%, 35%, dan 40% </a:t>
            </a:r>
            <a:r>
              <a:rPr lang="en-US" dirty="0" err="1"/>
              <a:t>kertas</a:t>
            </a:r>
            <a:r>
              <a:rPr lang="en-US" dirty="0"/>
              <a:t> </a:t>
            </a:r>
            <a:r>
              <a:rPr lang="en-US" dirty="0" err="1"/>
              <a:t>ke</a:t>
            </a:r>
            <a:r>
              <a:rPr lang="en-US" dirty="0"/>
              <a:t> </a:t>
            </a:r>
            <a:r>
              <a:rPr lang="en-US" dirty="0" err="1"/>
              <a:t>kantor</a:t>
            </a:r>
            <a:r>
              <a:rPr lang="en-US" dirty="0"/>
              <a:t>. Akan </a:t>
            </a:r>
            <a:r>
              <a:rPr lang="en-US" dirty="0" err="1"/>
              <a:t>tetapi</a:t>
            </a:r>
            <a:r>
              <a:rPr lang="en-US" dirty="0"/>
              <a:t> </a:t>
            </a:r>
            <a:r>
              <a:rPr lang="en-US" dirty="0" err="1"/>
              <a:t>ditemukan</a:t>
            </a:r>
            <a:r>
              <a:rPr lang="en-US" dirty="0"/>
              <a:t> </a:t>
            </a:r>
            <a:r>
              <a:rPr lang="en-US" dirty="0" err="1"/>
              <a:t>bahwa</a:t>
            </a:r>
            <a:r>
              <a:rPr lang="en-US" dirty="0"/>
              <a:t> </a:t>
            </a:r>
            <a:r>
              <a:rPr lang="en-US" dirty="0" err="1"/>
              <a:t>sebelumnya</a:t>
            </a:r>
            <a:r>
              <a:rPr lang="en-US" dirty="0"/>
              <a:t> </a:t>
            </a:r>
            <a:r>
              <a:rPr lang="en-US" dirty="0" err="1"/>
              <a:t>sebanyak</a:t>
            </a:r>
            <a:r>
              <a:rPr lang="en-US" dirty="0"/>
              <a:t> 5%, 4% dan 2% </a:t>
            </a:r>
            <a:r>
              <a:rPr lang="en-US" dirty="0" err="1"/>
              <a:t>dari</a:t>
            </a:r>
            <a:r>
              <a:rPr lang="en-US" dirty="0"/>
              <a:t> </a:t>
            </a:r>
            <a:r>
              <a:rPr lang="en-US" dirty="0" err="1"/>
              <a:t>kertas</a:t>
            </a:r>
            <a:r>
              <a:rPr lang="en-US" dirty="0"/>
              <a:t> yang </a:t>
            </a:r>
            <a:r>
              <a:rPr lang="en-US" dirty="0" err="1"/>
              <a:t>dikirimkan</a:t>
            </a:r>
            <a:r>
              <a:rPr lang="en-US" dirty="0"/>
              <a:t> oleh </a:t>
            </a:r>
            <a:r>
              <a:rPr lang="en-US" dirty="0" err="1"/>
              <a:t>toko-toko</a:t>
            </a:r>
            <a:r>
              <a:rPr lang="en-US" dirty="0"/>
              <a:t> </a:t>
            </a:r>
            <a:r>
              <a:rPr lang="en-US" dirty="0" err="1"/>
              <a:t>ini</a:t>
            </a:r>
            <a:r>
              <a:rPr lang="en-US" dirty="0"/>
              <a:t> </a:t>
            </a:r>
            <a:r>
              <a:rPr lang="en-US" dirty="0" err="1"/>
              <a:t>tidak</a:t>
            </a:r>
            <a:r>
              <a:rPr lang="en-US" dirty="0"/>
              <a:t> </a:t>
            </a:r>
            <a:r>
              <a:rPr lang="en-US" dirty="0" err="1"/>
              <a:t>sesuai</a:t>
            </a:r>
            <a:r>
              <a:rPr lang="en-US" dirty="0"/>
              <a:t> </a:t>
            </a:r>
            <a:r>
              <a:rPr lang="en-US" dirty="0" err="1"/>
              <a:t>kriteria</a:t>
            </a:r>
            <a:r>
              <a:rPr lang="en-US" dirty="0"/>
              <a:t>. Jika </a:t>
            </a:r>
            <a:r>
              <a:rPr lang="en-US" dirty="0" err="1"/>
              <a:t>terdapat</a:t>
            </a:r>
            <a:r>
              <a:rPr lang="en-US" dirty="0"/>
              <a:t> </a:t>
            </a:r>
            <a:r>
              <a:rPr lang="en-US" dirty="0" err="1"/>
              <a:t>kertas</a:t>
            </a:r>
            <a:r>
              <a:rPr lang="en-US" dirty="0"/>
              <a:t> yang </a:t>
            </a:r>
            <a:r>
              <a:rPr lang="en-US" dirty="0" err="1"/>
              <a:t>tidak</a:t>
            </a:r>
            <a:r>
              <a:rPr lang="en-US" dirty="0"/>
              <a:t> </a:t>
            </a:r>
            <a:r>
              <a:rPr lang="en-US" dirty="0" err="1"/>
              <a:t>sesuai</a:t>
            </a:r>
            <a:r>
              <a:rPr lang="en-US" dirty="0"/>
              <a:t> </a:t>
            </a:r>
            <a:r>
              <a:rPr lang="en-US" dirty="0" err="1"/>
              <a:t>dengan</a:t>
            </a:r>
            <a:r>
              <a:rPr lang="en-US" dirty="0"/>
              <a:t> </a:t>
            </a:r>
            <a:r>
              <a:rPr lang="en-US" dirty="0" err="1"/>
              <a:t>kriteria</a:t>
            </a:r>
            <a:r>
              <a:rPr lang="en-US" dirty="0"/>
              <a:t>, </a:t>
            </a:r>
            <a:r>
              <a:rPr lang="en-US" dirty="0" err="1"/>
              <a:t>berapakah</a:t>
            </a:r>
            <a:r>
              <a:rPr lang="en-US" dirty="0"/>
              <a:t> </a:t>
            </a:r>
            <a:r>
              <a:rPr lang="en-US" dirty="0" err="1"/>
              <a:t>probabilitas</a:t>
            </a:r>
            <a:r>
              <a:rPr lang="en-US" dirty="0"/>
              <a:t> </a:t>
            </a:r>
            <a:r>
              <a:rPr lang="en-US" dirty="0" err="1"/>
              <a:t>kertas</a:t>
            </a:r>
            <a:r>
              <a:rPr lang="en-US" dirty="0"/>
              <a:t> </a:t>
            </a:r>
            <a:r>
              <a:rPr lang="en-US" dirty="0" err="1"/>
              <a:t>tersebut</a:t>
            </a:r>
            <a:r>
              <a:rPr lang="en-US" dirty="0"/>
              <a:t> </a:t>
            </a:r>
            <a:r>
              <a:rPr lang="en-US" dirty="0" err="1"/>
              <a:t>dikirimkan</a:t>
            </a:r>
            <a:r>
              <a:rPr lang="en-US" dirty="0"/>
              <a:t> oleh </a:t>
            </a:r>
            <a:r>
              <a:rPr lang="en-US" dirty="0" err="1"/>
              <a:t>toko</a:t>
            </a:r>
            <a:r>
              <a:rPr lang="en-US" dirty="0"/>
              <a:t> X?</a:t>
            </a:r>
            <a:endParaRPr lang="en-ID" dirty="0"/>
          </a:p>
        </p:txBody>
      </p:sp>
      <p:sp>
        <p:nvSpPr>
          <p:cNvPr id="4" name="TextBox 3"/>
          <p:cNvSpPr txBox="1"/>
          <p:nvPr/>
        </p:nvSpPr>
        <p:spPr>
          <a:xfrm>
            <a:off x="3581400" y="211075"/>
            <a:ext cx="914802" cy="369332"/>
          </a:xfrm>
          <a:prstGeom prst="rect">
            <a:avLst/>
          </a:prstGeom>
          <a:noFill/>
        </p:spPr>
        <p:txBody>
          <a:bodyPr wrap="none" rtlCol="0">
            <a:spAutoFit/>
          </a:bodyPr>
          <a:lstStyle/>
          <a:p>
            <a:r>
              <a:rPr lang="en-US" b="1" dirty="0" smtClean="0">
                <a:solidFill>
                  <a:srgbClr val="FF0000"/>
                </a:solidFill>
              </a:rPr>
              <a:t>Room 5</a:t>
            </a:r>
            <a:endParaRPr lang="en-US" b="1" dirty="0">
              <a:solidFill>
                <a:srgbClr val="FF0000"/>
              </a:solidFill>
            </a:endParaRPr>
          </a:p>
        </p:txBody>
      </p:sp>
    </p:spTree>
    <p:extLst>
      <p:ext uri="{BB962C8B-B14F-4D97-AF65-F5344CB8AC3E}">
        <p14:creationId xmlns:p14="http://schemas.microsoft.com/office/powerpoint/2010/main" val="28105632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15A1-BAB2-48CA-9B6A-B37F7702B5AF}"/>
              </a:ext>
            </a:extLst>
          </p:cNvPr>
          <p:cNvSpPr>
            <a:spLocks noGrp="1"/>
          </p:cNvSpPr>
          <p:nvPr>
            <p:ph type="title"/>
          </p:nvPr>
        </p:nvSpPr>
        <p:spPr>
          <a:xfrm>
            <a:off x="571500" y="1487330"/>
            <a:ext cx="8001000" cy="584359"/>
          </a:xfrm>
        </p:spPr>
        <p:txBody>
          <a:bodyPr/>
          <a:lstStyle/>
          <a:p>
            <a:r>
              <a:rPr lang="en-US" dirty="0"/>
              <a:t>Answer 1 (Bayes’ Theorem)</a:t>
            </a:r>
            <a:endParaRPr lang="en-ID" dirty="0"/>
          </a:p>
        </p:txBody>
      </p:sp>
      <p:sp>
        <p:nvSpPr>
          <p:cNvPr id="3" name="Content Placeholder 2">
            <a:extLst>
              <a:ext uri="{FF2B5EF4-FFF2-40B4-BE49-F238E27FC236}">
                <a16:creationId xmlns:a16="http://schemas.microsoft.com/office/drawing/2014/main" id="{DFBB9231-AEC7-4CD0-B1A8-A6EADA7777B7}"/>
              </a:ext>
            </a:extLst>
          </p:cNvPr>
          <p:cNvSpPr>
            <a:spLocks noGrp="1"/>
          </p:cNvSpPr>
          <p:nvPr>
            <p:ph idx="1"/>
          </p:nvPr>
        </p:nvSpPr>
        <p:spPr>
          <a:xfrm>
            <a:off x="571500" y="2157413"/>
            <a:ext cx="8258175" cy="1092993"/>
          </a:xfrm>
        </p:spPr>
        <p:txBody>
          <a:bodyPr>
            <a:normAutofit/>
          </a:bodyPr>
          <a:lstStyle/>
          <a:p>
            <a:r>
              <a:rPr lang="en-US" sz="1500" dirty="0" err="1">
                <a:latin typeface="Avenir Next LT Pro Light (Body)"/>
              </a:rPr>
              <a:t>Misalkan</a:t>
            </a:r>
            <a:r>
              <a:rPr lang="en-US" sz="1500" dirty="0">
                <a:latin typeface="Avenir Next LT Pro Light (Body)"/>
              </a:rPr>
              <a:t> X, Y, dan Z </a:t>
            </a:r>
            <a:r>
              <a:rPr lang="en-US" sz="1500" dirty="0" err="1">
                <a:latin typeface="Avenir Next LT Pro Light (Body)"/>
              </a:rPr>
              <a:t>adalah</a:t>
            </a:r>
            <a:r>
              <a:rPr lang="en-US" sz="1500" dirty="0">
                <a:latin typeface="Avenir Next LT Pro Light (Body)"/>
              </a:rPr>
              <a:t> </a:t>
            </a:r>
            <a:r>
              <a:rPr lang="en-US" sz="1500" dirty="0" err="1">
                <a:latin typeface="Avenir Next LT Pro Light (Body)"/>
              </a:rPr>
              <a:t>kertas</a:t>
            </a:r>
            <a:r>
              <a:rPr lang="en-US" sz="1500" dirty="0">
                <a:latin typeface="Avenir Next LT Pro Light (Body)"/>
              </a:rPr>
              <a:t> yang </a:t>
            </a:r>
            <a:r>
              <a:rPr lang="en-US" sz="1500" dirty="0" err="1">
                <a:latin typeface="Avenir Next LT Pro Light (Body)"/>
              </a:rPr>
              <a:t>disediakan</a:t>
            </a:r>
            <a:r>
              <a:rPr lang="en-US" sz="1500" dirty="0">
                <a:latin typeface="Avenir Next LT Pro Light (Body)"/>
              </a:rPr>
              <a:t> oleh X, Y, dan Z.</a:t>
            </a:r>
          </a:p>
          <a:p>
            <a:r>
              <a:rPr lang="en-US" sz="1500" dirty="0">
                <a:latin typeface="Avenir Next LT Pro Light (Body)"/>
              </a:rPr>
              <a:t>Setelah </a:t>
            </a:r>
            <a:r>
              <a:rPr lang="en-US" sz="1500" dirty="0" err="1">
                <a:latin typeface="Avenir Next LT Pro Light (Body)"/>
              </a:rPr>
              <a:t>itu</a:t>
            </a:r>
            <a:r>
              <a:rPr lang="en-US" sz="1500" dirty="0">
                <a:latin typeface="Avenir Next LT Pro Light (Body)"/>
              </a:rPr>
              <a:t> </a:t>
            </a:r>
            <a:r>
              <a:rPr lang="en-US" sz="1500" dirty="0" err="1">
                <a:latin typeface="Avenir Next LT Pro Light (Body)"/>
              </a:rPr>
              <a:t>buat</a:t>
            </a:r>
            <a:r>
              <a:rPr lang="en-US" sz="1500" dirty="0">
                <a:latin typeface="Avenir Next LT Pro Light (Body)"/>
              </a:rPr>
              <a:t> </a:t>
            </a:r>
            <a:r>
              <a:rPr lang="en-US" sz="1500" dirty="0" err="1">
                <a:latin typeface="Avenir Next LT Pro Light (Body)"/>
              </a:rPr>
              <a:t>variabel</a:t>
            </a:r>
            <a:r>
              <a:rPr lang="en-US" sz="1500" dirty="0">
                <a:latin typeface="Avenir Next LT Pro Light (Body)"/>
              </a:rPr>
              <a:t> </a:t>
            </a:r>
            <a:r>
              <a:rPr lang="en-US" sz="1500" dirty="0" err="1">
                <a:latin typeface="Avenir Next LT Pro Light (Body)"/>
              </a:rPr>
              <a:t>baru</a:t>
            </a:r>
            <a:r>
              <a:rPr lang="en-US" sz="1500" dirty="0">
                <a:latin typeface="Avenir Next LT Pro Light (Body)"/>
              </a:rPr>
              <a:t> </a:t>
            </a:r>
            <a:r>
              <a:rPr lang="en-US" sz="1500" dirty="0" err="1">
                <a:latin typeface="Avenir Next LT Pro Light (Body)"/>
              </a:rPr>
              <a:t>misal</a:t>
            </a:r>
            <a:r>
              <a:rPr lang="en-US" sz="1500" dirty="0">
                <a:latin typeface="Avenir Next LT Pro Light (Body)"/>
              </a:rPr>
              <a:t> A yang </a:t>
            </a:r>
            <a:r>
              <a:rPr lang="en-US" sz="1500" dirty="0" err="1">
                <a:latin typeface="Avenir Next LT Pro Light (Body)"/>
              </a:rPr>
              <a:t>akan</a:t>
            </a:r>
            <a:r>
              <a:rPr lang="en-US" sz="1500" dirty="0">
                <a:latin typeface="Avenir Next LT Pro Light (Body)"/>
              </a:rPr>
              <a:t> </a:t>
            </a:r>
            <a:r>
              <a:rPr lang="en-US" sz="1500" dirty="0" err="1">
                <a:latin typeface="Avenir Next LT Pro Light (Body)"/>
              </a:rPr>
              <a:t>menjadi</a:t>
            </a:r>
            <a:r>
              <a:rPr lang="en-US" sz="1500" dirty="0">
                <a:latin typeface="Avenir Next LT Pro Light (Body)"/>
              </a:rPr>
              <a:t> </a:t>
            </a:r>
            <a:r>
              <a:rPr lang="en-US" sz="1500" dirty="0" err="1">
                <a:latin typeface="Avenir Next LT Pro Light (Body)"/>
              </a:rPr>
              <a:t>kejadian</a:t>
            </a:r>
            <a:r>
              <a:rPr lang="en-US" sz="1500" dirty="0">
                <a:latin typeface="Avenir Next LT Pro Light (Body)"/>
              </a:rPr>
              <a:t> </a:t>
            </a:r>
            <a:r>
              <a:rPr lang="en-US" sz="1500" dirty="0" err="1">
                <a:latin typeface="Avenir Next LT Pro Light (Body)"/>
              </a:rPr>
              <a:t>kertas</a:t>
            </a:r>
            <a:r>
              <a:rPr lang="en-US" sz="1500" dirty="0">
                <a:latin typeface="Avenir Next LT Pro Light (Body)"/>
              </a:rPr>
              <a:t> yang </a:t>
            </a:r>
            <a:r>
              <a:rPr lang="en-US" sz="1500" dirty="0" err="1">
                <a:latin typeface="Avenir Next LT Pro Light (Body)"/>
              </a:rPr>
              <a:t>tidak</a:t>
            </a:r>
            <a:r>
              <a:rPr lang="en-US" sz="1500" dirty="0">
                <a:latin typeface="Avenir Next LT Pro Light (Body)"/>
              </a:rPr>
              <a:t> </a:t>
            </a:r>
            <a:r>
              <a:rPr lang="en-US" sz="1500" dirty="0" err="1">
                <a:latin typeface="Avenir Next LT Pro Light (Body)"/>
              </a:rPr>
              <a:t>sesuai</a:t>
            </a:r>
            <a:r>
              <a:rPr lang="en-US" sz="1500" dirty="0">
                <a:latin typeface="Avenir Next LT Pro Light (Body)"/>
              </a:rPr>
              <a:t> </a:t>
            </a:r>
            <a:r>
              <a:rPr lang="en-US" sz="1500" dirty="0" err="1">
                <a:latin typeface="Avenir Next LT Pro Light (Body)"/>
              </a:rPr>
              <a:t>dengan</a:t>
            </a:r>
            <a:r>
              <a:rPr lang="en-US" sz="1500" dirty="0">
                <a:latin typeface="Avenir Next LT Pro Light (Body)"/>
              </a:rPr>
              <a:t> </a:t>
            </a:r>
            <a:r>
              <a:rPr lang="en-US" sz="1500" dirty="0" err="1">
                <a:latin typeface="Avenir Next LT Pro Light (Body)"/>
              </a:rPr>
              <a:t>kriteria</a:t>
            </a:r>
            <a:r>
              <a:rPr lang="en-US" sz="1500" dirty="0">
                <a:latin typeface="Avenir Next LT Pro Light (Body)"/>
              </a:rPr>
              <a:t>. </a:t>
            </a:r>
            <a:r>
              <a:rPr lang="en-US" sz="1500" dirty="0" err="1">
                <a:latin typeface="Avenir Next LT Pro Light (Body)"/>
              </a:rPr>
              <a:t>Kemudian</a:t>
            </a:r>
            <a:r>
              <a:rPr lang="en-US" sz="1500" dirty="0">
                <a:latin typeface="Avenir Next LT Pro Light (Body)"/>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02BBCE8-59A7-4F44-A8E1-99AE1E48A30C}"/>
                  </a:ext>
                </a:extLst>
              </p:cNvPr>
              <p:cNvSpPr txBox="1"/>
              <p:nvPr/>
            </p:nvSpPr>
            <p:spPr>
              <a:xfrm>
                <a:off x="828676" y="3336131"/>
                <a:ext cx="2371725" cy="2286908"/>
              </a:xfrm>
              <a:prstGeom prst="rect">
                <a:avLst/>
              </a:prstGeom>
              <a:noFill/>
            </p:spPr>
            <p:txBody>
              <a:bodyPr wrap="square" rtlCol="0">
                <a:spAutoFit/>
              </a:bodyPr>
              <a:lstStyle/>
              <a:p>
                <a:r>
                  <a:rPr lang="en-US" sz="1350" dirty="0">
                    <a:latin typeface="Avenir Next LT Pro Light (Body)"/>
                  </a:rPr>
                  <a:t>P(X) = 0.25 (</a:t>
                </a:r>
                <a14:m>
                  <m:oMath xmlns:m="http://schemas.openxmlformats.org/officeDocument/2006/math">
                    <m:r>
                      <m:rPr>
                        <m:sty m:val="p"/>
                      </m:rPr>
                      <a:rPr lang="en-US" sz="1350">
                        <a:latin typeface="Cambria Math" panose="02040503050406030204" pitchFamily="18" charset="0"/>
                      </a:rPr>
                      <m:t>sebagai</m:t>
                    </m:r>
                    <m:r>
                      <a:rPr lang="en-US" sz="1350">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25</m:t>
                        </m:r>
                      </m:num>
                      <m:den>
                        <m:r>
                          <a:rPr lang="en-US" sz="1350" i="1">
                            <a:latin typeface="Cambria Math" panose="02040503050406030204" pitchFamily="18" charset="0"/>
                          </a:rPr>
                          <m:t>100</m:t>
                        </m:r>
                      </m:den>
                    </m:f>
                  </m:oMath>
                </a14:m>
                <a:r>
                  <a:rPr lang="en-US" sz="1350" dirty="0">
                    <a:latin typeface="Avenir Next LT Pro Light (Body)"/>
                  </a:rPr>
                  <a:t>) </a:t>
                </a:r>
              </a:p>
              <a:p>
                <a:r>
                  <a:rPr lang="en-US" sz="1350" dirty="0">
                    <a:latin typeface="Avenir Next LT Pro Light (Body)"/>
                  </a:rPr>
                  <a:t>P(Y) = 0.35 (</a:t>
                </a:r>
                <a14:m>
                  <m:oMath xmlns:m="http://schemas.openxmlformats.org/officeDocument/2006/math">
                    <m:r>
                      <m:rPr>
                        <m:sty m:val="p"/>
                      </m:rPr>
                      <a:rPr lang="en-US" sz="1350">
                        <a:latin typeface="Cambria Math" panose="02040503050406030204" pitchFamily="18" charset="0"/>
                      </a:rPr>
                      <m:t>sebagai</m:t>
                    </m:r>
                    <m:r>
                      <a:rPr lang="en-US" sz="1350">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35</m:t>
                        </m:r>
                      </m:num>
                      <m:den>
                        <m:r>
                          <a:rPr lang="en-US" sz="1350" i="1">
                            <a:latin typeface="Cambria Math" panose="02040503050406030204" pitchFamily="18" charset="0"/>
                          </a:rPr>
                          <m:t>100</m:t>
                        </m:r>
                      </m:den>
                    </m:f>
                  </m:oMath>
                </a14:m>
                <a:r>
                  <a:rPr lang="en-US" sz="1350" dirty="0">
                    <a:latin typeface="Avenir Next LT Pro Light (Body)"/>
                  </a:rPr>
                  <a:t>) </a:t>
                </a:r>
              </a:p>
              <a:p>
                <a:r>
                  <a:rPr lang="en-US" sz="1350" dirty="0">
                    <a:latin typeface="Avenir Next LT Pro Light (Body)"/>
                  </a:rPr>
                  <a:t>P(Z) = 0.40 (</a:t>
                </a:r>
                <a14:m>
                  <m:oMath xmlns:m="http://schemas.openxmlformats.org/officeDocument/2006/math">
                    <m:r>
                      <m:rPr>
                        <m:sty m:val="p"/>
                      </m:rPr>
                      <a:rPr lang="en-US" sz="1350">
                        <a:latin typeface="Cambria Math" panose="02040503050406030204" pitchFamily="18" charset="0"/>
                      </a:rPr>
                      <m:t>sebagai</m:t>
                    </m:r>
                    <m:r>
                      <a:rPr lang="en-US" sz="1350">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40</m:t>
                        </m:r>
                      </m:num>
                      <m:den>
                        <m:r>
                          <a:rPr lang="en-US" sz="1350" i="1">
                            <a:latin typeface="Cambria Math" panose="02040503050406030204" pitchFamily="18" charset="0"/>
                          </a:rPr>
                          <m:t>100</m:t>
                        </m:r>
                      </m:den>
                    </m:f>
                  </m:oMath>
                </a14:m>
                <a:r>
                  <a:rPr lang="en-US" sz="1350" dirty="0">
                    <a:latin typeface="Avenir Next LT Pro Light (Body)"/>
                  </a:rPr>
                  <a:t>)</a:t>
                </a:r>
              </a:p>
              <a:p>
                <a:endParaRPr lang="en-US" sz="1350" dirty="0">
                  <a:latin typeface="Avenir Next LT Pro Light (Body)"/>
                </a:endParaRPr>
              </a:p>
              <a:p>
                <a:r>
                  <a:rPr lang="en-US" sz="1350" dirty="0">
                    <a:latin typeface="Avenir Next LT Pro Light (Body)"/>
                  </a:rPr>
                  <a:t>P(A|X) = 0.05 (</a:t>
                </a:r>
                <a14:m>
                  <m:oMath xmlns:m="http://schemas.openxmlformats.org/officeDocument/2006/math">
                    <m:r>
                      <m:rPr>
                        <m:sty m:val="p"/>
                      </m:rPr>
                      <a:rPr lang="en-US" sz="1350">
                        <a:latin typeface="Cambria Math" panose="02040503050406030204" pitchFamily="18" charset="0"/>
                      </a:rPr>
                      <m:t>sebagai</m:t>
                    </m:r>
                    <m:r>
                      <a:rPr lang="en-US" sz="1350">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5</m:t>
                        </m:r>
                      </m:num>
                      <m:den>
                        <m:r>
                          <a:rPr lang="en-US" sz="1350" i="1">
                            <a:latin typeface="Cambria Math" panose="02040503050406030204" pitchFamily="18" charset="0"/>
                          </a:rPr>
                          <m:t>100</m:t>
                        </m:r>
                      </m:den>
                    </m:f>
                  </m:oMath>
                </a14:m>
                <a:r>
                  <a:rPr lang="en-US" sz="1350" dirty="0">
                    <a:latin typeface="Avenir Next LT Pro Light (Body)"/>
                  </a:rPr>
                  <a:t>)</a:t>
                </a:r>
              </a:p>
              <a:p>
                <a:r>
                  <a:rPr lang="en-US" sz="1350" dirty="0">
                    <a:latin typeface="Avenir Next LT Pro Light (Body)"/>
                  </a:rPr>
                  <a:t>P(A|Y) = 0.04 (</a:t>
                </a:r>
                <a14:m>
                  <m:oMath xmlns:m="http://schemas.openxmlformats.org/officeDocument/2006/math">
                    <m:r>
                      <m:rPr>
                        <m:sty m:val="p"/>
                      </m:rPr>
                      <a:rPr lang="en-US" sz="1350">
                        <a:latin typeface="Cambria Math" panose="02040503050406030204" pitchFamily="18" charset="0"/>
                      </a:rPr>
                      <m:t>sebagai</m:t>
                    </m:r>
                    <m:r>
                      <a:rPr lang="en-US" sz="1350">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4</m:t>
                        </m:r>
                      </m:num>
                      <m:den>
                        <m:r>
                          <a:rPr lang="en-US" sz="1350" i="1">
                            <a:latin typeface="Cambria Math" panose="02040503050406030204" pitchFamily="18" charset="0"/>
                          </a:rPr>
                          <m:t>100</m:t>
                        </m:r>
                      </m:den>
                    </m:f>
                  </m:oMath>
                </a14:m>
                <a:r>
                  <a:rPr lang="en-US" sz="1350" dirty="0">
                    <a:latin typeface="Avenir Next LT Pro Light (Body)"/>
                  </a:rPr>
                  <a:t>)</a:t>
                </a:r>
              </a:p>
              <a:p>
                <a:r>
                  <a:rPr lang="en-US" sz="1350" dirty="0">
                    <a:latin typeface="Avenir Next LT Pro Light (Body)"/>
                  </a:rPr>
                  <a:t>P(A|Z) = 0.02 (</a:t>
                </a:r>
                <a14:m>
                  <m:oMath xmlns:m="http://schemas.openxmlformats.org/officeDocument/2006/math">
                    <m:r>
                      <m:rPr>
                        <m:sty m:val="p"/>
                      </m:rPr>
                      <a:rPr lang="en-US" sz="1350">
                        <a:latin typeface="Cambria Math" panose="02040503050406030204" pitchFamily="18" charset="0"/>
                      </a:rPr>
                      <m:t>sebagai</m:t>
                    </m:r>
                    <m:r>
                      <a:rPr lang="en-US" sz="1350">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2</m:t>
                        </m:r>
                      </m:num>
                      <m:den>
                        <m:r>
                          <a:rPr lang="en-US" sz="1350" i="1">
                            <a:latin typeface="Cambria Math" panose="02040503050406030204" pitchFamily="18" charset="0"/>
                          </a:rPr>
                          <m:t>100</m:t>
                        </m:r>
                      </m:den>
                    </m:f>
                  </m:oMath>
                </a14:m>
                <a:r>
                  <a:rPr lang="en-US" sz="1350" dirty="0">
                    <a:latin typeface="Avenir Next LT Pro Light (Body)"/>
                  </a:rPr>
                  <a:t>)</a:t>
                </a:r>
                <a:br>
                  <a:rPr lang="en-US" sz="1350" dirty="0">
                    <a:latin typeface="Avenir Next LT Pro Light (Body)"/>
                  </a:rPr>
                </a:br>
                <a:endParaRPr lang="en-ID" sz="1350" dirty="0">
                  <a:latin typeface="Avenir Next LT Pro Light (Body)"/>
                </a:endParaRPr>
              </a:p>
            </p:txBody>
          </p:sp>
        </mc:Choice>
        <mc:Fallback xmlns="">
          <p:sp>
            <p:nvSpPr>
              <p:cNvPr id="4" name="TextBox 3">
                <a:extLst>
                  <a:ext uri="{FF2B5EF4-FFF2-40B4-BE49-F238E27FC236}">
                    <a16:creationId xmlns:a16="http://schemas.microsoft.com/office/drawing/2014/main" id="{D02BBCE8-59A7-4F44-A8E1-99AE1E48A30C}"/>
                  </a:ext>
                </a:extLst>
              </p:cNvPr>
              <p:cNvSpPr txBox="1">
                <a:spLocks noRot="1" noChangeAspect="1" noMove="1" noResize="1" noEditPoints="1" noAdjustHandles="1" noChangeArrowheads="1" noChangeShapeType="1" noTextEdit="1"/>
              </p:cNvSpPr>
              <p:nvPr/>
            </p:nvSpPr>
            <p:spPr>
              <a:xfrm>
                <a:off x="828676" y="3336131"/>
                <a:ext cx="2371725" cy="2286908"/>
              </a:xfrm>
              <a:prstGeom prst="rect">
                <a:avLst/>
              </a:prstGeom>
              <a:blipFill>
                <a:blip r:embed="rId2"/>
                <a:stretch>
                  <a:fillRect l="-7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F6A2B3-996F-42E5-A89A-7FE27AB91A69}"/>
                  </a:ext>
                </a:extLst>
              </p:cNvPr>
              <p:cNvSpPr txBox="1"/>
              <p:nvPr/>
            </p:nvSpPr>
            <p:spPr>
              <a:xfrm>
                <a:off x="3436144" y="3314700"/>
                <a:ext cx="5629274" cy="2457981"/>
              </a:xfrm>
              <a:prstGeom prst="rect">
                <a:avLst/>
              </a:prstGeom>
              <a:noFill/>
            </p:spPr>
            <p:txBody>
              <a:bodyPr wrap="square" rtlCol="0">
                <a:spAutoFit/>
              </a:bodyPr>
              <a:lstStyle/>
              <a:p>
                <a:r>
                  <a:rPr lang="en-ID" sz="1350" dirty="0">
                    <a:latin typeface="Avenir Next LT Pro Light (Body)"/>
                  </a:rPr>
                  <a:t>= </a:t>
                </a:r>
                <a14:m>
                  <m:oMath xmlns:m="http://schemas.openxmlformats.org/officeDocument/2006/math">
                    <m:f>
                      <m:fPr>
                        <m:ctrlPr>
                          <a:rPr lang="en-ID" sz="1350" i="1">
                            <a:latin typeface="Cambria Math" panose="02040503050406030204" pitchFamily="18" charset="0"/>
                          </a:rPr>
                        </m:ctrlPr>
                      </m:fPr>
                      <m:num>
                        <m:r>
                          <m:rPr>
                            <m:nor/>
                          </m:rPr>
                          <a:rPr lang="en-US" sz="1350" dirty="0">
                            <a:latin typeface="Avenir Next LT Pro Light (Body)"/>
                          </a:rPr>
                          <m:t>(</m:t>
                        </m:r>
                        <m:r>
                          <m:rPr>
                            <m:nor/>
                          </m:rPr>
                          <a:rPr lang="en-US" sz="1350" dirty="0">
                            <a:latin typeface="Avenir Next LT Pro Light (Body)"/>
                          </a:rPr>
                          <m:t>P</m:t>
                        </m:r>
                        <m:r>
                          <m:rPr>
                            <m:nor/>
                          </m:rPr>
                          <a:rPr lang="en-US" sz="1350" dirty="0">
                            <a:latin typeface="Avenir Next LT Pro Light (Body)"/>
                          </a:rPr>
                          <m:t>(</m:t>
                        </m:r>
                        <m:r>
                          <m:rPr>
                            <m:nor/>
                          </m:rPr>
                          <a:rPr lang="en-US" sz="1350" dirty="0">
                            <a:latin typeface="Avenir Next LT Pro Light (Body)"/>
                          </a:rPr>
                          <m:t>A</m:t>
                        </m:r>
                        <m:r>
                          <m:rPr>
                            <m:nor/>
                          </m:rPr>
                          <a:rPr lang="en-US" sz="1350" dirty="0">
                            <a:latin typeface="Avenir Next LT Pro Light (Body)"/>
                          </a:rPr>
                          <m:t>│</m:t>
                        </m:r>
                        <m:r>
                          <m:rPr>
                            <m:nor/>
                          </m:rPr>
                          <a:rPr lang="en-US" sz="1350" dirty="0">
                            <a:latin typeface="Avenir Next LT Pro Light (Body)"/>
                          </a:rPr>
                          <m:t>X</m:t>
                        </m:r>
                        <m:r>
                          <m:rPr>
                            <m:nor/>
                          </m:rPr>
                          <a:rPr lang="en-US" sz="1350" dirty="0">
                            <a:latin typeface="Avenir Next LT Pro Light (Body)"/>
                          </a:rPr>
                          <m:t>) </m:t>
                        </m:r>
                        <m:r>
                          <a:rPr lang="en-US" sz="1350" i="1" dirty="0">
                            <a:latin typeface="Cambria Math" panose="02040503050406030204" pitchFamily="18" charset="0"/>
                            <a:ea typeface="Cambria Math" panose="02040503050406030204" pitchFamily="18" charset="0"/>
                          </a:rPr>
                          <m:t>×</m:t>
                        </m:r>
                        <m:r>
                          <m:rPr>
                            <m:nor/>
                          </m:rPr>
                          <a:rPr lang="en-US" sz="1350" dirty="0">
                            <a:latin typeface="Avenir Next LT Pro Light (Body)"/>
                          </a:rPr>
                          <m:t> </m:t>
                        </m:r>
                        <m:r>
                          <m:rPr>
                            <m:nor/>
                          </m:rPr>
                          <a:rPr lang="en-US" sz="1350" dirty="0">
                            <a:latin typeface="Avenir Next LT Pro Light (Body)"/>
                          </a:rPr>
                          <m:t>P</m:t>
                        </m:r>
                        <m:r>
                          <m:rPr>
                            <m:nor/>
                          </m:rPr>
                          <a:rPr lang="en-US" sz="1350" dirty="0">
                            <a:latin typeface="Avenir Next LT Pro Light (Body)"/>
                          </a:rPr>
                          <m:t>(</m:t>
                        </m:r>
                        <m:r>
                          <m:rPr>
                            <m:nor/>
                          </m:rPr>
                          <a:rPr lang="en-US" sz="1350" dirty="0">
                            <a:latin typeface="Avenir Next LT Pro Light (Body)"/>
                          </a:rPr>
                          <m:t>X</m:t>
                        </m:r>
                        <m:r>
                          <m:rPr>
                            <m:nor/>
                          </m:rPr>
                          <a:rPr lang="en-US" sz="1350" dirty="0">
                            <a:latin typeface="Avenir Next LT Pro Light (Body)"/>
                          </a:rPr>
                          <m:t>))</m:t>
                        </m:r>
                      </m:num>
                      <m:den>
                        <m:d>
                          <m:dPr>
                            <m:ctrlPr>
                              <a:rPr lang="en-US" sz="1350" i="1" dirty="0">
                                <a:latin typeface="Cambria Math" panose="02040503050406030204" pitchFamily="18" charset="0"/>
                              </a:rPr>
                            </m:ctrlPr>
                          </m:dPr>
                          <m:e>
                            <m:d>
                              <m:dPr>
                                <m:ctrlPr>
                                  <a:rPr lang="en-US" sz="1350" i="1" dirty="0">
                                    <a:latin typeface="Cambria Math" panose="02040503050406030204" pitchFamily="18" charset="0"/>
                                  </a:rPr>
                                </m:ctrlPr>
                              </m:dPr>
                              <m:e>
                                <m:r>
                                  <m:rPr>
                                    <m:nor/>
                                  </m:rPr>
                                  <a:rPr lang="en-US" sz="1350" dirty="0">
                                    <a:latin typeface="Avenir Next LT Pro Light (Body)"/>
                                  </a:rPr>
                                  <m:t>P</m:t>
                                </m:r>
                                <m:r>
                                  <m:rPr>
                                    <m:nor/>
                                  </m:rPr>
                                  <a:rPr lang="en-US" sz="1350" dirty="0">
                                    <a:latin typeface="Avenir Next LT Pro Light (Body)"/>
                                  </a:rPr>
                                  <m:t>(</m:t>
                                </m:r>
                                <m:r>
                                  <m:rPr>
                                    <m:nor/>
                                  </m:rPr>
                                  <a:rPr lang="en-US" sz="1350" dirty="0">
                                    <a:latin typeface="Avenir Next LT Pro Light (Body)"/>
                                  </a:rPr>
                                  <m:t>A</m:t>
                                </m:r>
                                <m:r>
                                  <m:rPr>
                                    <m:nor/>
                                  </m:rPr>
                                  <a:rPr lang="en-US" sz="1350" dirty="0">
                                    <a:latin typeface="Avenir Next LT Pro Light (Body)"/>
                                  </a:rPr>
                                  <m:t>│</m:t>
                                </m:r>
                                <m:r>
                                  <m:rPr>
                                    <m:nor/>
                                  </m:rPr>
                                  <a:rPr lang="en-US" sz="1350" dirty="0">
                                    <a:latin typeface="Avenir Next LT Pro Light (Body)"/>
                                  </a:rPr>
                                  <m:t>X</m:t>
                                </m:r>
                                <m:r>
                                  <m:rPr>
                                    <m:nor/>
                                  </m:rPr>
                                  <a:rPr lang="en-US" sz="1350" dirty="0">
                                    <a:latin typeface="Avenir Next LT Pro Light (Body)"/>
                                  </a:rPr>
                                  <m:t>)</m:t>
                                </m:r>
                                <m:r>
                                  <a:rPr lang="en-US" sz="1350" i="1" dirty="0">
                                    <a:latin typeface="Cambria Math" panose="02040503050406030204" pitchFamily="18" charset="0"/>
                                  </a:rPr>
                                  <m:t> </m:t>
                                </m:r>
                                <m:r>
                                  <a:rPr lang="en-US" sz="1350" i="1" dirty="0">
                                    <a:latin typeface="Cambria Math" panose="02040503050406030204" pitchFamily="18" charset="0"/>
                                    <a:ea typeface="Cambria Math" panose="02040503050406030204" pitchFamily="18" charset="0"/>
                                  </a:rPr>
                                  <m:t>× </m:t>
                                </m:r>
                                <m:r>
                                  <m:rPr>
                                    <m:nor/>
                                  </m:rPr>
                                  <a:rPr lang="en-US" sz="1350" dirty="0">
                                    <a:latin typeface="Avenir Next LT Pro Light (Body)"/>
                                  </a:rPr>
                                  <m:t>P</m:t>
                                </m:r>
                                <m:r>
                                  <m:rPr>
                                    <m:nor/>
                                  </m:rPr>
                                  <a:rPr lang="en-US" sz="1350" dirty="0">
                                    <a:latin typeface="Avenir Next LT Pro Light (Body)"/>
                                  </a:rPr>
                                  <m:t>(</m:t>
                                </m:r>
                                <m:r>
                                  <m:rPr>
                                    <m:nor/>
                                  </m:rPr>
                                  <a:rPr lang="en-US" sz="1350" dirty="0">
                                    <a:latin typeface="Avenir Next LT Pro Light (Body)"/>
                                  </a:rPr>
                                  <m:t>X</m:t>
                                </m:r>
                                <m:r>
                                  <m:rPr>
                                    <m:nor/>
                                  </m:rPr>
                                  <a:rPr lang="en-US" sz="1350" dirty="0">
                                    <a:latin typeface="Avenir Next LT Pro Light (Body)"/>
                                  </a:rPr>
                                  <m:t>)</m:t>
                                </m:r>
                              </m:e>
                            </m:d>
                            <m:r>
                              <a:rPr lang="en-US" sz="1350" i="1">
                                <a:latin typeface="Cambria Math" panose="02040503050406030204" pitchFamily="18" charset="0"/>
                              </a:rPr>
                              <m:t>+</m:t>
                            </m:r>
                            <m:d>
                              <m:dPr>
                                <m:ctrlPr>
                                  <a:rPr lang="en-US" sz="1350" i="1">
                                    <a:latin typeface="Cambria Math" panose="02040503050406030204" pitchFamily="18" charset="0"/>
                                  </a:rPr>
                                </m:ctrlPr>
                              </m:dPr>
                              <m:e>
                                <m:r>
                                  <m:rPr>
                                    <m:nor/>
                                  </m:rPr>
                                  <a:rPr lang="en-US" sz="1350" dirty="0">
                                    <a:latin typeface="Avenir Next LT Pro Light (Body)"/>
                                  </a:rPr>
                                  <m:t>P</m:t>
                                </m:r>
                                <m:r>
                                  <m:rPr>
                                    <m:nor/>
                                  </m:rPr>
                                  <a:rPr lang="en-US" sz="1350" dirty="0">
                                    <a:latin typeface="Avenir Next LT Pro Light (Body)"/>
                                  </a:rPr>
                                  <m:t>(</m:t>
                                </m:r>
                                <m:r>
                                  <m:rPr>
                                    <m:nor/>
                                  </m:rPr>
                                  <a:rPr lang="en-US" sz="1350" dirty="0">
                                    <a:latin typeface="Avenir Next LT Pro Light (Body)"/>
                                  </a:rPr>
                                  <m:t>A</m:t>
                                </m:r>
                                <m:r>
                                  <m:rPr>
                                    <m:nor/>
                                  </m:rPr>
                                  <a:rPr lang="en-US" sz="1350" dirty="0">
                                    <a:latin typeface="Avenir Next LT Pro Light (Body)"/>
                                  </a:rPr>
                                  <m:t>│</m:t>
                                </m:r>
                                <m:r>
                                  <m:rPr>
                                    <m:nor/>
                                  </m:rPr>
                                  <a:rPr lang="en-US" sz="1350" dirty="0">
                                    <a:latin typeface="Avenir Next LT Pro Light (Body)"/>
                                  </a:rPr>
                                  <m:t>Y</m:t>
                                </m:r>
                                <m:r>
                                  <m:rPr>
                                    <m:nor/>
                                  </m:rPr>
                                  <a:rPr lang="en-US" sz="1350" dirty="0">
                                    <a:latin typeface="Avenir Next LT Pro Light (Body)"/>
                                  </a:rPr>
                                  <m:t>) </m:t>
                                </m:r>
                                <m:r>
                                  <a:rPr lang="en-US" sz="1350" i="1" dirty="0">
                                    <a:latin typeface="Cambria Math" panose="02040503050406030204" pitchFamily="18" charset="0"/>
                                    <a:ea typeface="Cambria Math" panose="02040503050406030204" pitchFamily="18" charset="0"/>
                                  </a:rPr>
                                  <m:t>×</m:t>
                                </m:r>
                                <m:r>
                                  <m:rPr>
                                    <m:nor/>
                                  </m:rPr>
                                  <a:rPr lang="en-US" sz="1350" dirty="0">
                                    <a:latin typeface="Avenir Next LT Pro Light (Body)"/>
                                  </a:rPr>
                                  <m:t> </m:t>
                                </m:r>
                                <m:r>
                                  <m:rPr>
                                    <m:nor/>
                                  </m:rPr>
                                  <a:rPr lang="en-US" sz="1350" dirty="0">
                                    <a:latin typeface="Avenir Next LT Pro Light (Body)"/>
                                  </a:rPr>
                                  <m:t>P</m:t>
                                </m:r>
                                <m:r>
                                  <m:rPr>
                                    <m:nor/>
                                  </m:rPr>
                                  <a:rPr lang="en-US" sz="1350" dirty="0">
                                    <a:latin typeface="Avenir Next LT Pro Light (Body)"/>
                                  </a:rPr>
                                  <m:t>(</m:t>
                                </m:r>
                                <m:r>
                                  <m:rPr>
                                    <m:nor/>
                                  </m:rPr>
                                  <a:rPr lang="en-US" sz="1350" dirty="0">
                                    <a:latin typeface="Avenir Next LT Pro Light (Body)"/>
                                  </a:rPr>
                                  <m:t>Y</m:t>
                                </m:r>
                                <m:r>
                                  <m:rPr>
                                    <m:nor/>
                                  </m:rPr>
                                  <a:rPr lang="en-US" sz="1350" dirty="0">
                                    <a:latin typeface="Avenir Next LT Pro Light (Body)"/>
                                  </a:rPr>
                                  <m:t>)</m:t>
                                </m:r>
                              </m:e>
                            </m:d>
                            <m:r>
                              <a:rPr lang="en-US" sz="1350" i="1">
                                <a:latin typeface="Cambria Math" panose="02040503050406030204" pitchFamily="18" charset="0"/>
                              </a:rPr>
                              <m:t>+</m:t>
                            </m:r>
                            <m:d>
                              <m:dPr>
                                <m:ctrlPr>
                                  <a:rPr lang="en-US" sz="1350" i="1">
                                    <a:latin typeface="Cambria Math" panose="02040503050406030204" pitchFamily="18" charset="0"/>
                                  </a:rPr>
                                </m:ctrlPr>
                              </m:dPr>
                              <m:e>
                                <m:r>
                                  <m:rPr>
                                    <m:nor/>
                                  </m:rPr>
                                  <a:rPr lang="en-US" sz="1350" dirty="0">
                                    <a:latin typeface="Avenir Next LT Pro Light (Body)"/>
                                  </a:rPr>
                                  <m:t>P</m:t>
                                </m:r>
                                <m:r>
                                  <m:rPr>
                                    <m:nor/>
                                  </m:rPr>
                                  <a:rPr lang="en-US" sz="1350" dirty="0">
                                    <a:latin typeface="Avenir Next LT Pro Light (Body)"/>
                                  </a:rPr>
                                  <m:t>(</m:t>
                                </m:r>
                                <m:r>
                                  <m:rPr>
                                    <m:nor/>
                                  </m:rPr>
                                  <a:rPr lang="en-US" sz="1350" dirty="0">
                                    <a:latin typeface="Avenir Next LT Pro Light (Body)"/>
                                  </a:rPr>
                                  <m:t>A</m:t>
                                </m:r>
                                <m:r>
                                  <m:rPr>
                                    <m:nor/>
                                  </m:rPr>
                                  <a:rPr lang="en-US" sz="1350" dirty="0">
                                    <a:latin typeface="Avenir Next LT Pro Light (Body)"/>
                                  </a:rPr>
                                  <m:t>│</m:t>
                                </m:r>
                                <m:r>
                                  <m:rPr>
                                    <m:nor/>
                                  </m:rPr>
                                  <a:rPr lang="en-US" sz="1350" dirty="0">
                                    <a:latin typeface="Avenir Next LT Pro Light (Body)"/>
                                  </a:rPr>
                                  <m:t>Z</m:t>
                                </m:r>
                                <m:r>
                                  <m:rPr>
                                    <m:nor/>
                                  </m:rPr>
                                  <a:rPr lang="en-US" sz="1350" dirty="0">
                                    <a:latin typeface="Avenir Next LT Pro Light (Body)"/>
                                  </a:rPr>
                                  <m:t>) </m:t>
                                </m:r>
                                <m:r>
                                  <a:rPr lang="en-US" sz="1350" i="1" dirty="0">
                                    <a:latin typeface="Cambria Math" panose="02040503050406030204" pitchFamily="18" charset="0"/>
                                    <a:ea typeface="Cambria Math" panose="02040503050406030204" pitchFamily="18" charset="0"/>
                                  </a:rPr>
                                  <m:t>×</m:t>
                                </m:r>
                                <m:r>
                                  <m:rPr>
                                    <m:nor/>
                                  </m:rPr>
                                  <a:rPr lang="en-US" sz="1350" dirty="0">
                                    <a:latin typeface="Avenir Next LT Pro Light (Body)"/>
                                  </a:rPr>
                                  <m:t> </m:t>
                                </m:r>
                                <m:r>
                                  <m:rPr>
                                    <m:nor/>
                                  </m:rPr>
                                  <a:rPr lang="en-US" sz="1350" dirty="0">
                                    <a:latin typeface="Avenir Next LT Pro Light (Body)"/>
                                  </a:rPr>
                                  <m:t>P</m:t>
                                </m:r>
                                <m:r>
                                  <m:rPr>
                                    <m:nor/>
                                  </m:rPr>
                                  <a:rPr lang="en-US" sz="1350" dirty="0">
                                    <a:latin typeface="Avenir Next LT Pro Light (Body)"/>
                                  </a:rPr>
                                  <m:t>(</m:t>
                                </m:r>
                                <m:r>
                                  <m:rPr>
                                    <m:nor/>
                                  </m:rPr>
                                  <a:rPr lang="en-US" sz="1350" dirty="0">
                                    <a:latin typeface="Avenir Next LT Pro Light (Body)"/>
                                  </a:rPr>
                                  <m:t>Z</m:t>
                                </m:r>
                                <m:r>
                                  <m:rPr>
                                    <m:nor/>
                                  </m:rPr>
                                  <a:rPr lang="en-US" sz="1350" dirty="0">
                                    <a:latin typeface="Avenir Next LT Pro Light (Body)"/>
                                  </a:rPr>
                                  <m:t>)</m:t>
                                </m:r>
                              </m:e>
                            </m:d>
                          </m:e>
                        </m:d>
                      </m:den>
                    </m:f>
                  </m:oMath>
                </a14:m>
                <a:endParaRPr lang="en-ID" sz="1350" dirty="0">
                  <a:latin typeface="Avenir Next LT Pro Light (Body)"/>
                </a:endParaRPr>
              </a:p>
              <a:p>
                <a:r>
                  <a:rPr lang="en-ID" sz="1350" dirty="0">
                    <a:latin typeface="Avenir Next LT Pro Light (Body)"/>
                  </a:rPr>
                  <a:t>= </a:t>
                </a:r>
                <a14:m>
                  <m:oMath xmlns:m="http://schemas.openxmlformats.org/officeDocument/2006/math">
                    <m:f>
                      <m:fPr>
                        <m:ctrlPr>
                          <a:rPr lang="en-ID" sz="1350" i="1">
                            <a:latin typeface="Cambria Math" panose="02040503050406030204" pitchFamily="18" charset="0"/>
                          </a:rPr>
                        </m:ctrlPr>
                      </m:fPr>
                      <m:num>
                        <m:r>
                          <m:rPr>
                            <m:nor/>
                          </m:rPr>
                          <a:rPr lang="en-US" sz="1350" dirty="0">
                            <a:latin typeface="Avenir Next LT Pro Light (Body)"/>
                          </a:rPr>
                          <m:t>(</m:t>
                        </m:r>
                        <m:r>
                          <a:rPr lang="en-US" sz="1350" i="1" dirty="0">
                            <a:latin typeface="Cambria Math" panose="02040503050406030204" pitchFamily="18" charset="0"/>
                          </a:rPr>
                          <m:t>0.05 </m:t>
                        </m:r>
                        <m:r>
                          <a:rPr lang="en-US" sz="1350" i="1" dirty="0">
                            <a:latin typeface="Cambria Math" panose="02040503050406030204" pitchFamily="18" charset="0"/>
                            <a:ea typeface="Cambria Math" panose="02040503050406030204" pitchFamily="18" charset="0"/>
                          </a:rPr>
                          <m:t>× 0.25</m:t>
                        </m:r>
                        <m:r>
                          <m:rPr>
                            <m:nor/>
                          </m:rPr>
                          <a:rPr lang="en-US" sz="1350" dirty="0">
                            <a:latin typeface="Avenir Next LT Pro Light (Body)"/>
                          </a:rPr>
                          <m:t>)</m:t>
                        </m:r>
                      </m:num>
                      <m:den>
                        <m:d>
                          <m:dPr>
                            <m:ctrlPr>
                              <a:rPr lang="en-US" sz="1350" i="1" dirty="0">
                                <a:latin typeface="Cambria Math" panose="02040503050406030204" pitchFamily="18" charset="0"/>
                              </a:rPr>
                            </m:ctrlPr>
                          </m:dPr>
                          <m:e>
                            <m:r>
                              <m:rPr>
                                <m:nor/>
                              </m:rPr>
                              <a:rPr lang="en-US" sz="1350" dirty="0">
                                <a:latin typeface="Avenir Next LT Pro Light (Body)"/>
                              </a:rPr>
                              <m:t> </m:t>
                            </m:r>
                            <m:d>
                              <m:dPr>
                                <m:ctrlPr>
                                  <a:rPr lang="en-US" sz="1350" i="1" dirty="0">
                                    <a:latin typeface="Cambria Math" panose="02040503050406030204" pitchFamily="18" charset="0"/>
                                  </a:rPr>
                                </m:ctrlPr>
                              </m:dPr>
                              <m:e>
                                <m:r>
                                  <a:rPr lang="en-US" sz="1350" i="1" dirty="0">
                                    <a:latin typeface="Cambria Math" panose="02040503050406030204" pitchFamily="18" charset="0"/>
                                  </a:rPr>
                                  <m:t>0.05 </m:t>
                                </m:r>
                                <m:r>
                                  <a:rPr lang="en-US" sz="1350" i="1" dirty="0">
                                    <a:latin typeface="Cambria Math" panose="02040503050406030204" pitchFamily="18" charset="0"/>
                                    <a:ea typeface="Cambria Math" panose="02040503050406030204" pitchFamily="18" charset="0"/>
                                  </a:rPr>
                                  <m:t>× 0.25</m:t>
                                </m:r>
                              </m:e>
                            </m:d>
                            <m:r>
                              <a:rPr lang="en-US" sz="1350" i="1" dirty="0">
                                <a:latin typeface="Cambria Math" panose="02040503050406030204" pitchFamily="18" charset="0"/>
                              </a:rPr>
                              <m:t> </m:t>
                            </m:r>
                            <m:r>
                              <a:rPr lang="en-US" sz="1350" i="1">
                                <a:latin typeface="Cambria Math" panose="02040503050406030204" pitchFamily="18" charset="0"/>
                              </a:rPr>
                              <m:t>+ </m:t>
                            </m:r>
                            <m:d>
                              <m:dPr>
                                <m:ctrlPr>
                                  <a:rPr lang="en-US" sz="1350" i="1">
                                    <a:latin typeface="Cambria Math" panose="02040503050406030204" pitchFamily="18" charset="0"/>
                                  </a:rPr>
                                </m:ctrlPr>
                              </m:dPr>
                              <m:e>
                                <m:r>
                                  <a:rPr lang="en-US" sz="1350" i="1">
                                    <a:latin typeface="Cambria Math" panose="02040503050406030204" pitchFamily="18" charset="0"/>
                                  </a:rPr>
                                  <m:t>0.04 </m:t>
                                </m:r>
                                <m:r>
                                  <a:rPr lang="en-US" sz="1350" i="1">
                                    <a:latin typeface="Cambria Math" panose="02040503050406030204" pitchFamily="18" charset="0"/>
                                    <a:ea typeface="Cambria Math" panose="02040503050406030204" pitchFamily="18" charset="0"/>
                                  </a:rPr>
                                  <m:t>× 0.35</m:t>
                                </m:r>
                              </m:e>
                            </m:d>
                            <m:r>
                              <a:rPr lang="en-US" sz="1350" i="1">
                                <a:latin typeface="Cambria Math" panose="02040503050406030204" pitchFamily="18" charset="0"/>
                              </a:rPr>
                              <m:t> + </m:t>
                            </m:r>
                            <m:d>
                              <m:dPr>
                                <m:ctrlPr>
                                  <a:rPr lang="en-US" sz="1350" i="1">
                                    <a:latin typeface="Cambria Math" panose="02040503050406030204" pitchFamily="18" charset="0"/>
                                  </a:rPr>
                                </m:ctrlPr>
                              </m:dPr>
                              <m:e>
                                <m:r>
                                  <a:rPr lang="en-US" sz="1350" i="1">
                                    <a:latin typeface="Cambria Math" panose="02040503050406030204" pitchFamily="18" charset="0"/>
                                  </a:rPr>
                                  <m:t>0.02 </m:t>
                                </m:r>
                                <m:r>
                                  <a:rPr lang="en-US" sz="1350" i="1">
                                    <a:latin typeface="Cambria Math" panose="02040503050406030204" pitchFamily="18" charset="0"/>
                                    <a:ea typeface="Cambria Math" panose="02040503050406030204" pitchFamily="18" charset="0"/>
                                  </a:rPr>
                                  <m:t>× 0.4</m:t>
                                </m:r>
                              </m:e>
                            </m:d>
                            <m:r>
                              <a:rPr lang="en-US" sz="1350" i="1">
                                <a:latin typeface="Cambria Math" panose="02040503050406030204" pitchFamily="18" charset="0"/>
                              </a:rPr>
                              <m:t> </m:t>
                            </m:r>
                          </m:e>
                        </m:d>
                      </m:den>
                    </m:f>
                  </m:oMath>
                </a14:m>
                <a:endParaRPr lang="en-ID" sz="1350" dirty="0">
                  <a:latin typeface="Avenir Next LT Pro Light (Body)"/>
                </a:endParaRPr>
              </a:p>
              <a:p>
                <a:endParaRPr lang="en-ID" sz="1350" dirty="0">
                  <a:latin typeface="Avenir Next LT Pro Light (Body)"/>
                </a:endParaRPr>
              </a:p>
              <a:p>
                <a:r>
                  <a:rPr lang="en-ID" sz="1350" dirty="0">
                    <a:latin typeface="Avenir Next LT Pro Light (Body)"/>
                  </a:rPr>
                  <a:t>= </a:t>
                </a:r>
                <a14:m>
                  <m:oMath xmlns:m="http://schemas.openxmlformats.org/officeDocument/2006/math">
                    <m:f>
                      <m:fPr>
                        <m:ctrlPr>
                          <a:rPr lang="en-ID" sz="1350" i="1">
                            <a:latin typeface="Cambria Math" panose="02040503050406030204" pitchFamily="18" charset="0"/>
                          </a:rPr>
                        </m:ctrlPr>
                      </m:fPr>
                      <m:num>
                        <m:r>
                          <a:rPr lang="en-US" sz="1350" i="1">
                            <a:latin typeface="Cambria Math" panose="02040503050406030204" pitchFamily="18" charset="0"/>
                          </a:rPr>
                          <m:t>0.0125</m:t>
                        </m:r>
                      </m:num>
                      <m:den>
                        <m:r>
                          <a:rPr lang="en-US" sz="1350" i="1">
                            <a:latin typeface="Cambria Math" panose="02040503050406030204" pitchFamily="18" charset="0"/>
                          </a:rPr>
                          <m:t>0.0345</m:t>
                        </m:r>
                      </m:den>
                    </m:f>
                  </m:oMath>
                </a14:m>
                <a:endParaRPr lang="en-ID" sz="1350" dirty="0">
                  <a:latin typeface="Avenir Next LT Pro Light (Body)"/>
                </a:endParaRPr>
              </a:p>
              <a:p>
                <a:endParaRPr lang="en-ID" sz="1350" dirty="0">
                  <a:latin typeface="Avenir Next LT Pro Light (Body)"/>
                </a:endParaRPr>
              </a:p>
              <a:p>
                <a:r>
                  <a:rPr lang="en-ID" sz="1350" dirty="0">
                    <a:latin typeface="Avenir Next LT Pro Light (Body)"/>
                  </a:rPr>
                  <a:t>= </a:t>
                </a:r>
                <a14:m>
                  <m:oMath xmlns:m="http://schemas.openxmlformats.org/officeDocument/2006/math">
                    <m:f>
                      <m:fPr>
                        <m:ctrlPr>
                          <a:rPr lang="en-ID" sz="1350" i="1">
                            <a:latin typeface="Cambria Math" panose="02040503050406030204" pitchFamily="18" charset="0"/>
                          </a:rPr>
                        </m:ctrlPr>
                      </m:fPr>
                      <m:num>
                        <m:r>
                          <a:rPr lang="en-US" sz="1350" i="1">
                            <a:latin typeface="Cambria Math" panose="02040503050406030204" pitchFamily="18" charset="0"/>
                          </a:rPr>
                          <m:t>25</m:t>
                        </m:r>
                      </m:num>
                      <m:den>
                        <m:r>
                          <a:rPr lang="en-US" sz="1350" i="1">
                            <a:latin typeface="Cambria Math" panose="02040503050406030204" pitchFamily="18" charset="0"/>
                          </a:rPr>
                          <m:t>69</m:t>
                        </m:r>
                      </m:den>
                    </m:f>
                  </m:oMath>
                </a14:m>
                <a:r>
                  <a:rPr lang="en-ID" sz="1350" dirty="0">
                    <a:latin typeface="Avenir Next LT Pro Light (Body)"/>
                  </a:rPr>
                  <a:t>. </a:t>
                </a:r>
                <a:r>
                  <a:rPr lang="en-US" sz="1350" dirty="0" err="1">
                    <a:latin typeface="Avenir Next LT Pro Light (Body)"/>
                  </a:rPr>
                  <a:t>Probabilitas</a:t>
                </a:r>
                <a:r>
                  <a:rPr lang="en-US" sz="1350" dirty="0">
                    <a:latin typeface="Avenir Next LT Pro Light (Body)"/>
                  </a:rPr>
                  <a:t> </a:t>
                </a:r>
                <a:r>
                  <a:rPr lang="en-US" sz="1350" dirty="0" err="1">
                    <a:latin typeface="Avenir Next LT Pro Light (Body)"/>
                  </a:rPr>
                  <a:t>kertas</a:t>
                </a:r>
                <a:r>
                  <a:rPr lang="en-US" sz="1350" dirty="0">
                    <a:latin typeface="Avenir Next LT Pro Light (Body)"/>
                  </a:rPr>
                  <a:t> </a:t>
                </a:r>
                <a:r>
                  <a:rPr lang="en-US" sz="1350" dirty="0" err="1">
                    <a:latin typeface="Avenir Next LT Pro Light (Body)"/>
                  </a:rPr>
                  <a:t>tersebut</a:t>
                </a:r>
                <a:r>
                  <a:rPr lang="en-US" sz="1350" dirty="0">
                    <a:latin typeface="Avenir Next LT Pro Light (Body)"/>
                  </a:rPr>
                  <a:t> </a:t>
                </a:r>
                <a:r>
                  <a:rPr lang="en-US" sz="1350" dirty="0" err="1">
                    <a:latin typeface="Avenir Next LT Pro Light (Body)"/>
                  </a:rPr>
                  <a:t>dikirimkan</a:t>
                </a:r>
                <a:r>
                  <a:rPr lang="en-US" sz="1350" dirty="0">
                    <a:latin typeface="Avenir Next LT Pro Light (Body)"/>
                  </a:rPr>
                  <a:t> oleh </a:t>
                </a:r>
                <a:r>
                  <a:rPr lang="en-US" sz="1350" dirty="0" err="1">
                    <a:latin typeface="Avenir Next LT Pro Light (Body)"/>
                  </a:rPr>
                  <a:t>toko</a:t>
                </a:r>
                <a:r>
                  <a:rPr lang="en-US" sz="1350" dirty="0">
                    <a:latin typeface="Avenir Next LT Pro Light (Body)"/>
                  </a:rPr>
                  <a:t> X </a:t>
                </a:r>
                <a:r>
                  <a:rPr lang="en-US" sz="1350" dirty="0" err="1">
                    <a:latin typeface="Avenir Next LT Pro Light (Body)"/>
                  </a:rPr>
                  <a:t>sebesar</a:t>
                </a:r>
                <a:r>
                  <a:rPr lang="en-US" sz="1350" dirty="0">
                    <a:latin typeface="Avenir Next LT Pro Light (Body)"/>
                  </a:rPr>
                  <a:t> </a:t>
                </a:r>
                <a14:m>
                  <m:oMath xmlns:m="http://schemas.openxmlformats.org/officeDocument/2006/math">
                    <m:f>
                      <m:fPr>
                        <m:ctrlPr>
                          <a:rPr lang="en-ID" sz="1350" i="1">
                            <a:latin typeface="Cambria Math" panose="02040503050406030204" pitchFamily="18" charset="0"/>
                          </a:rPr>
                        </m:ctrlPr>
                      </m:fPr>
                      <m:num>
                        <m:r>
                          <a:rPr lang="en-US" sz="1350" i="1">
                            <a:latin typeface="Cambria Math" panose="02040503050406030204" pitchFamily="18" charset="0"/>
                          </a:rPr>
                          <m:t>25</m:t>
                        </m:r>
                      </m:num>
                      <m:den>
                        <m:r>
                          <a:rPr lang="en-US" sz="1350" i="1">
                            <a:latin typeface="Cambria Math" panose="02040503050406030204" pitchFamily="18" charset="0"/>
                          </a:rPr>
                          <m:t>69</m:t>
                        </m:r>
                      </m:den>
                    </m:f>
                  </m:oMath>
                </a14:m>
                <a:endParaRPr lang="en-ID" sz="1350" dirty="0">
                  <a:latin typeface="Avenir Next LT Pro Light (Body)"/>
                </a:endParaRPr>
              </a:p>
              <a:p>
                <a:endParaRPr lang="en-ID" sz="1350" dirty="0">
                  <a:latin typeface="Avenir Next LT Pro Light (Body)"/>
                </a:endParaRPr>
              </a:p>
              <a:p>
                <a:endParaRPr lang="en-ID" sz="1350" dirty="0">
                  <a:latin typeface="Avenir Next LT Pro Light (Body)"/>
                </a:endParaRPr>
              </a:p>
            </p:txBody>
          </p:sp>
        </mc:Choice>
        <mc:Fallback xmlns="">
          <p:sp>
            <p:nvSpPr>
              <p:cNvPr id="5" name="TextBox 4">
                <a:extLst>
                  <a:ext uri="{FF2B5EF4-FFF2-40B4-BE49-F238E27FC236}">
                    <a16:creationId xmlns:a16="http://schemas.microsoft.com/office/drawing/2014/main" id="{4EF6A2B3-996F-42E5-A89A-7FE27AB91A69}"/>
                  </a:ext>
                </a:extLst>
              </p:cNvPr>
              <p:cNvSpPr txBox="1">
                <a:spLocks noRot="1" noChangeAspect="1" noMove="1" noResize="1" noEditPoints="1" noAdjustHandles="1" noChangeArrowheads="1" noChangeShapeType="1" noTextEdit="1"/>
              </p:cNvSpPr>
              <p:nvPr/>
            </p:nvSpPr>
            <p:spPr>
              <a:xfrm>
                <a:off x="3436144" y="3314700"/>
                <a:ext cx="5629274" cy="2457981"/>
              </a:xfrm>
              <a:prstGeom prst="rect">
                <a:avLst/>
              </a:prstGeom>
              <a:blipFill>
                <a:blip r:embed="rId3"/>
                <a:stretch>
                  <a:fillRect l="-325"/>
                </a:stretch>
              </a:blipFill>
            </p:spPr>
            <p:txBody>
              <a:bodyPr/>
              <a:lstStyle/>
              <a:p>
                <a:r>
                  <a:rPr lang="en-US">
                    <a:noFill/>
                  </a:rPr>
                  <a:t> </a:t>
                </a:r>
              </a:p>
            </p:txBody>
          </p:sp>
        </mc:Fallback>
      </mc:AlternateContent>
    </p:spTree>
    <p:extLst>
      <p:ext uri="{BB962C8B-B14F-4D97-AF65-F5344CB8AC3E}">
        <p14:creationId xmlns:p14="http://schemas.microsoft.com/office/powerpoint/2010/main" val="2303739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b="1" dirty="0" smtClean="0"/>
              <a:t>2. KAIDAH PENCACAHAN</a:t>
            </a:r>
          </a:p>
        </p:txBody>
      </p:sp>
      <p:sp>
        <p:nvSpPr>
          <p:cNvPr id="13317" name="Rectangle 3"/>
          <p:cNvSpPr>
            <a:spLocks noGrp="1" noChangeArrowheads="1"/>
          </p:cNvSpPr>
          <p:nvPr>
            <p:ph type="body" idx="1"/>
          </p:nvPr>
        </p:nvSpPr>
        <p:spPr/>
        <p:txBody>
          <a:bodyPr>
            <a:normAutofit/>
          </a:bodyPr>
          <a:lstStyle/>
          <a:p>
            <a:pPr eaLnBrk="1" hangingPunct="1">
              <a:lnSpc>
                <a:spcPct val="90000"/>
              </a:lnSpc>
            </a:pPr>
            <a:r>
              <a:rPr lang="en-GB" sz="3200" dirty="0" err="1" smtClean="0"/>
              <a:t>Dua</a:t>
            </a:r>
            <a:r>
              <a:rPr lang="en-GB" sz="3200" dirty="0" smtClean="0"/>
              <a:t> </a:t>
            </a:r>
            <a:r>
              <a:rPr lang="en-GB" sz="3200" dirty="0" err="1" smtClean="0"/>
              <a:t>macam</a:t>
            </a:r>
            <a:r>
              <a:rPr lang="en-GB" sz="3200" dirty="0" smtClean="0"/>
              <a:t> </a:t>
            </a:r>
            <a:r>
              <a:rPr lang="en-GB" sz="3200" dirty="0" err="1" smtClean="0"/>
              <a:t>cara</a:t>
            </a:r>
            <a:r>
              <a:rPr lang="en-GB" sz="3200" dirty="0" smtClean="0"/>
              <a:t> </a:t>
            </a:r>
            <a:r>
              <a:rPr lang="en-GB" sz="3200" dirty="0" err="1" smtClean="0"/>
              <a:t>mencacah/menghitung</a:t>
            </a:r>
            <a:endParaRPr lang="en-GB" sz="3200" dirty="0" smtClean="0"/>
          </a:p>
          <a:p>
            <a:pPr lvl="1" eaLnBrk="1" hangingPunct="1">
              <a:lnSpc>
                <a:spcPct val="90000"/>
              </a:lnSpc>
            </a:pPr>
            <a:r>
              <a:rPr lang="en-GB" sz="2800" dirty="0" smtClean="0"/>
              <a:t>2.1 </a:t>
            </a:r>
            <a:r>
              <a:rPr lang="en-GB" sz="2800" dirty="0" err="1" smtClean="0"/>
              <a:t>Aturan</a:t>
            </a:r>
            <a:r>
              <a:rPr lang="en-GB" sz="2800" dirty="0" smtClean="0"/>
              <a:t> </a:t>
            </a:r>
            <a:r>
              <a:rPr lang="en-GB" sz="2800" dirty="0" err="1" smtClean="0"/>
              <a:t>Perkalian</a:t>
            </a:r>
            <a:r>
              <a:rPr lang="en-GB" sz="2800" dirty="0" smtClean="0"/>
              <a:t> (The Product Rule)</a:t>
            </a:r>
          </a:p>
          <a:p>
            <a:pPr lvl="1" eaLnBrk="1" hangingPunct="1">
              <a:lnSpc>
                <a:spcPct val="90000"/>
              </a:lnSpc>
            </a:pPr>
            <a:r>
              <a:rPr lang="en-GB" sz="2800" dirty="0" smtClean="0"/>
              <a:t>2.2 </a:t>
            </a:r>
            <a:r>
              <a:rPr lang="en-GB" sz="2800" dirty="0" err="1" smtClean="0"/>
              <a:t>Aturan</a:t>
            </a:r>
            <a:r>
              <a:rPr lang="en-GB" sz="2800" dirty="0" smtClean="0"/>
              <a:t> </a:t>
            </a:r>
            <a:r>
              <a:rPr lang="en-GB" sz="2800" dirty="0" err="1" smtClean="0"/>
              <a:t>Penambahan</a:t>
            </a:r>
            <a:r>
              <a:rPr lang="en-GB" sz="2800" dirty="0" smtClean="0"/>
              <a:t> (The Sum Rule)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4800" b="1" dirty="0" smtClean="0"/>
              <a:t>2.1 </a:t>
            </a:r>
            <a:r>
              <a:rPr lang="en-US" sz="4800" b="1" dirty="0" err="1" smtClean="0"/>
              <a:t>Aturan</a:t>
            </a:r>
            <a:r>
              <a:rPr lang="en-US" sz="4800" b="1" dirty="0" smtClean="0"/>
              <a:t> </a:t>
            </a:r>
            <a:r>
              <a:rPr lang="en-US" sz="4800" b="1" dirty="0" err="1" smtClean="0"/>
              <a:t>Perkalian</a:t>
            </a:r>
            <a:endParaRPr lang="en-US" sz="4800" b="1" dirty="0"/>
          </a:p>
        </p:txBody>
      </p:sp>
    </p:spTree>
    <p:extLst>
      <p:ext uri="{BB962C8B-B14F-4D97-AF65-F5344CB8AC3E}">
        <p14:creationId xmlns:p14="http://schemas.microsoft.com/office/powerpoint/2010/main" val="3987304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en-US" b="1" dirty="0" smtClean="0"/>
              <a:t>ATURAN PERKALIAN</a:t>
            </a:r>
          </a:p>
        </p:txBody>
      </p:sp>
      <p:sp>
        <p:nvSpPr>
          <p:cNvPr id="14341" name="Rectangle 3"/>
          <p:cNvSpPr>
            <a:spLocks noGrp="1" noChangeArrowheads="1"/>
          </p:cNvSpPr>
          <p:nvPr>
            <p:ph type="body" idx="1"/>
          </p:nvPr>
        </p:nvSpPr>
        <p:spPr>
          <a:xfrm>
            <a:off x="457200" y="1447800"/>
            <a:ext cx="8229600" cy="4724400"/>
          </a:xfrm>
        </p:spPr>
        <p:txBody>
          <a:bodyPr/>
          <a:lstStyle/>
          <a:p>
            <a:pPr eaLnBrk="1" hangingPunct="1">
              <a:lnSpc>
                <a:spcPct val="90000"/>
              </a:lnSpc>
            </a:pPr>
            <a:r>
              <a:rPr lang="en-GB" sz="2400" dirty="0" err="1" smtClean="0"/>
              <a:t>Sebuah</a:t>
            </a:r>
            <a:r>
              <a:rPr lang="en-GB" sz="2400" dirty="0" smtClean="0"/>
              <a:t> </a:t>
            </a:r>
            <a:r>
              <a:rPr lang="en-GB" sz="2400" dirty="0" err="1" smtClean="0"/>
              <a:t>proses</a:t>
            </a:r>
            <a:r>
              <a:rPr lang="en-GB" sz="2400" dirty="0" smtClean="0"/>
              <a:t> </a:t>
            </a:r>
            <a:r>
              <a:rPr lang="en-GB" sz="2400" dirty="0" err="1" smtClean="0"/>
              <a:t>dibagi</a:t>
            </a:r>
            <a:r>
              <a:rPr lang="en-GB" sz="2400" dirty="0" smtClean="0"/>
              <a:t> </a:t>
            </a:r>
            <a:r>
              <a:rPr lang="en-GB" sz="2400" dirty="0" err="1" smtClean="0"/>
              <a:t>dalam</a:t>
            </a:r>
            <a:r>
              <a:rPr lang="en-GB" sz="2400" dirty="0" smtClean="0"/>
              <a:t> </a:t>
            </a:r>
            <a:r>
              <a:rPr lang="en-GB" sz="2400" dirty="0" err="1" smtClean="0"/>
              <a:t>beberapa</a:t>
            </a:r>
            <a:r>
              <a:rPr lang="en-GB" sz="2400" dirty="0" smtClean="0"/>
              <a:t> </a:t>
            </a:r>
            <a:r>
              <a:rPr lang="en-GB" sz="2400" dirty="0" err="1" smtClean="0"/>
              <a:t>subproses</a:t>
            </a:r>
            <a:r>
              <a:rPr lang="en-GB" sz="2400" dirty="0" smtClean="0"/>
              <a:t> yang </a:t>
            </a:r>
            <a:r>
              <a:rPr lang="en-GB" sz="2400" dirty="0" err="1" smtClean="0"/>
              <a:t>berlanjut</a:t>
            </a:r>
            <a:r>
              <a:rPr lang="en-GB" sz="2400" dirty="0" smtClean="0"/>
              <a:t> (subproses-1, subproses-2, …, </a:t>
            </a:r>
            <a:r>
              <a:rPr lang="en-GB" sz="2400" dirty="0" err="1" smtClean="0"/>
              <a:t>dan</a:t>
            </a:r>
            <a:r>
              <a:rPr lang="en-GB" sz="2400" dirty="0" smtClean="0"/>
              <a:t> </a:t>
            </a:r>
            <a:r>
              <a:rPr lang="en-GB" sz="2400" dirty="0" err="1" smtClean="0"/>
              <a:t>seterusnya</a:t>
            </a:r>
            <a:r>
              <a:rPr lang="en-GB" sz="2400" dirty="0" smtClean="0"/>
              <a:t>)</a:t>
            </a:r>
            <a:endParaRPr lang="en-US" sz="2400" dirty="0" smtClean="0"/>
          </a:p>
          <a:p>
            <a:pPr lvl="1" eaLnBrk="1" hangingPunct="1">
              <a:lnSpc>
                <a:spcPct val="90000"/>
              </a:lnSpc>
            </a:pPr>
            <a:r>
              <a:rPr lang="en-US" sz="1800" dirty="0" err="1" smtClean="0"/>
              <a:t>Jika</a:t>
            </a:r>
            <a:r>
              <a:rPr lang="en-US" sz="1800" dirty="0" smtClean="0"/>
              <a:t> subproses-1 </a:t>
            </a:r>
            <a:r>
              <a:rPr lang="en-US" sz="1800" dirty="0" err="1" smtClean="0"/>
              <a:t>diselesaikan</a:t>
            </a:r>
            <a:r>
              <a:rPr lang="en-US" sz="1800" dirty="0" smtClean="0"/>
              <a:t> </a:t>
            </a:r>
            <a:r>
              <a:rPr lang="en-US" sz="1800" dirty="0" err="1" smtClean="0"/>
              <a:t>dalam</a:t>
            </a:r>
            <a:r>
              <a:rPr lang="en-US" sz="1800" dirty="0" smtClean="0"/>
              <a:t> n</a:t>
            </a:r>
            <a:r>
              <a:rPr lang="en-US" sz="1800" baseline="-25000" dirty="0" smtClean="0"/>
              <a:t>1</a:t>
            </a:r>
            <a:r>
              <a:rPr lang="en-US" sz="1800" dirty="0" smtClean="0"/>
              <a:t> </a:t>
            </a:r>
            <a:r>
              <a:rPr lang="en-US" sz="1800" dirty="0" err="1" smtClean="0"/>
              <a:t>cara</a:t>
            </a:r>
            <a:endParaRPr lang="en-US" sz="1800" dirty="0" smtClean="0"/>
          </a:p>
          <a:p>
            <a:pPr lvl="1" eaLnBrk="1" hangingPunct="1">
              <a:lnSpc>
                <a:spcPct val="90000"/>
              </a:lnSpc>
            </a:pPr>
            <a:r>
              <a:rPr lang="en-US" altLang="ja-JP" sz="1800" dirty="0" err="1" smtClean="0">
                <a:ea typeface="ＭＳ Ｐゴシック" pitchFamily="34" charset="-128"/>
              </a:rPr>
              <a:t>Jika</a:t>
            </a:r>
            <a:r>
              <a:rPr lang="en-US" altLang="ja-JP" sz="1800" dirty="0" smtClean="0">
                <a:ea typeface="ＭＳ Ｐゴシック" pitchFamily="34" charset="-128"/>
              </a:rPr>
              <a:t> </a:t>
            </a:r>
            <a:r>
              <a:rPr lang="en-US" sz="1800" dirty="0" smtClean="0"/>
              <a:t>subproses-2 </a:t>
            </a:r>
            <a:r>
              <a:rPr lang="en-US" sz="1800" dirty="0" err="1" smtClean="0"/>
              <a:t>diselesaikan</a:t>
            </a:r>
            <a:r>
              <a:rPr lang="en-US" sz="1800" dirty="0" smtClean="0"/>
              <a:t> </a:t>
            </a:r>
            <a:r>
              <a:rPr lang="en-US" sz="1800" dirty="0" err="1" smtClean="0"/>
              <a:t>dalam</a:t>
            </a:r>
            <a:r>
              <a:rPr lang="en-US" sz="1800" dirty="0" smtClean="0"/>
              <a:t> n</a:t>
            </a:r>
            <a:r>
              <a:rPr lang="en-US" sz="1800" baseline="-25000" dirty="0" smtClean="0"/>
              <a:t>2</a:t>
            </a:r>
            <a:r>
              <a:rPr lang="en-US" sz="1800" dirty="0" smtClean="0"/>
              <a:t> </a:t>
            </a:r>
            <a:r>
              <a:rPr lang="en-US" sz="1800" dirty="0" err="1" smtClean="0"/>
              <a:t>cara</a:t>
            </a:r>
            <a:r>
              <a:rPr lang="en-US" sz="1800" dirty="0" smtClean="0"/>
              <a:t>,  </a:t>
            </a:r>
          </a:p>
          <a:p>
            <a:pPr lvl="1" eaLnBrk="1" hangingPunct="1">
              <a:lnSpc>
                <a:spcPct val="90000"/>
              </a:lnSpc>
            </a:pPr>
            <a:r>
              <a:rPr lang="en-US" altLang="ja-JP" sz="1800" dirty="0" smtClean="0">
                <a:ea typeface="ＭＳ Ｐゴシック" pitchFamily="34" charset="-128"/>
              </a:rPr>
              <a:t>…</a:t>
            </a:r>
          </a:p>
          <a:p>
            <a:pPr lvl="1" eaLnBrk="1" hangingPunct="1">
              <a:lnSpc>
                <a:spcPct val="90000"/>
              </a:lnSpc>
            </a:pPr>
            <a:r>
              <a:rPr lang="en-US" altLang="ja-JP" sz="1800" dirty="0" smtClean="0">
                <a:ea typeface="ＭＳ Ｐゴシック" pitchFamily="34" charset="-128"/>
              </a:rPr>
              <a:t>Dan </a:t>
            </a:r>
            <a:r>
              <a:rPr lang="en-US" altLang="ja-JP" sz="1800" dirty="0" err="1" smtClean="0">
                <a:ea typeface="ＭＳ Ｐゴシック" pitchFamily="34" charset="-128"/>
              </a:rPr>
              <a:t>jika</a:t>
            </a:r>
            <a:r>
              <a:rPr lang="en-US" altLang="ja-JP" sz="1800" dirty="0" smtClean="0">
                <a:ea typeface="ＭＳ Ｐゴシック" pitchFamily="34" charset="-128"/>
              </a:rPr>
              <a:t> </a:t>
            </a:r>
            <a:r>
              <a:rPr lang="en-US" sz="1800" dirty="0" err="1" smtClean="0"/>
              <a:t>subproses</a:t>
            </a:r>
            <a:r>
              <a:rPr lang="en-US" sz="1800" dirty="0" smtClean="0"/>
              <a:t>-p </a:t>
            </a:r>
            <a:r>
              <a:rPr lang="en-US" sz="1800" dirty="0" err="1" smtClean="0"/>
              <a:t>diselesaikan</a:t>
            </a:r>
            <a:r>
              <a:rPr lang="en-US" sz="1800" dirty="0" smtClean="0"/>
              <a:t> </a:t>
            </a:r>
            <a:r>
              <a:rPr lang="en-US" sz="1800" dirty="0" err="1" smtClean="0"/>
              <a:t>dalam</a:t>
            </a:r>
            <a:r>
              <a:rPr lang="en-US" sz="1800" dirty="0" smtClean="0"/>
              <a:t> </a:t>
            </a:r>
            <a:r>
              <a:rPr lang="en-US" sz="1800" dirty="0" err="1" smtClean="0"/>
              <a:t>n</a:t>
            </a:r>
            <a:r>
              <a:rPr lang="en-US" sz="1800" baseline="-25000" dirty="0" err="1" smtClean="0"/>
              <a:t>p</a:t>
            </a:r>
            <a:r>
              <a:rPr lang="en-US" sz="1800" dirty="0" smtClean="0"/>
              <a:t> </a:t>
            </a:r>
            <a:r>
              <a:rPr lang="en-US" sz="1800" dirty="0" err="1" smtClean="0"/>
              <a:t>cara</a:t>
            </a:r>
            <a:r>
              <a:rPr lang="en-US" sz="1800" dirty="0" smtClean="0"/>
              <a:t>        </a:t>
            </a:r>
          </a:p>
          <a:p>
            <a:pPr lvl="1" eaLnBrk="1" hangingPunct="1">
              <a:lnSpc>
                <a:spcPct val="90000"/>
              </a:lnSpc>
            </a:pPr>
            <a:r>
              <a:rPr lang="en-US" altLang="ja-JP" sz="1800" dirty="0" err="1" smtClean="0">
                <a:ea typeface="ＭＳ Ｐゴシック" pitchFamily="34" charset="-128"/>
              </a:rPr>
              <a:t>M</a:t>
            </a:r>
            <a:r>
              <a:rPr lang="en-US" sz="1800" dirty="0" err="1" smtClean="0"/>
              <a:t>aka</a:t>
            </a:r>
            <a:r>
              <a:rPr lang="en-US" sz="1800" dirty="0" smtClean="0"/>
              <a:t> </a:t>
            </a:r>
            <a:r>
              <a:rPr lang="en-US" sz="1800" dirty="0" smtClean="0">
                <a:sym typeface="Symbol" pitchFamily="18" charset="2"/>
              </a:rPr>
              <a:t></a:t>
            </a:r>
            <a:r>
              <a:rPr lang="en-US" altLang="ja-JP" sz="1800" dirty="0" smtClean="0">
                <a:ea typeface="ＭＳ Ｐゴシック" pitchFamily="34" charset="-128"/>
                <a:sym typeface="Symbol" pitchFamily="18" charset="2"/>
              </a:rPr>
              <a:t> </a:t>
            </a:r>
            <a:r>
              <a:rPr lang="en-US" altLang="ja-JP" sz="1800" dirty="0" err="1" smtClean="0">
                <a:ea typeface="ＭＳ Ｐゴシック" pitchFamily="34" charset="-128"/>
                <a:sym typeface="Symbol" pitchFamily="18" charset="2"/>
              </a:rPr>
              <a:t>cara</a:t>
            </a:r>
            <a:r>
              <a:rPr lang="en-US" altLang="ja-JP" sz="1800" dirty="0" smtClean="0">
                <a:ea typeface="ＭＳ Ｐゴシック" pitchFamily="34" charset="-128"/>
                <a:sym typeface="Symbol" pitchFamily="18" charset="2"/>
              </a:rPr>
              <a:t> = </a:t>
            </a:r>
            <a:r>
              <a:rPr lang="en-US" sz="1800" dirty="0" smtClean="0"/>
              <a:t>(n</a:t>
            </a:r>
            <a:r>
              <a:rPr lang="en-US" sz="1800" baseline="-25000" dirty="0" smtClean="0"/>
              <a:t>1</a:t>
            </a:r>
            <a:r>
              <a:rPr lang="en-US" sz="1800" dirty="0" smtClean="0"/>
              <a:t>) (n</a:t>
            </a:r>
            <a:r>
              <a:rPr lang="en-US" sz="1800" baseline="-25000" dirty="0" smtClean="0"/>
              <a:t>2</a:t>
            </a:r>
            <a:r>
              <a:rPr lang="en-US" sz="1800" dirty="0" smtClean="0"/>
              <a:t>) </a:t>
            </a:r>
            <a:r>
              <a:rPr lang="en-US" altLang="ja-JP" sz="1800" dirty="0" smtClean="0">
                <a:ea typeface="ＭＳ Ｐゴシック" pitchFamily="34" charset="-128"/>
              </a:rPr>
              <a:t>…</a:t>
            </a:r>
            <a:r>
              <a:rPr lang="en-US" sz="1800" dirty="0" smtClean="0"/>
              <a:t>(</a:t>
            </a:r>
            <a:r>
              <a:rPr lang="en-US" sz="1800" dirty="0" err="1" smtClean="0"/>
              <a:t>n</a:t>
            </a:r>
            <a:r>
              <a:rPr lang="en-US" sz="1800" baseline="-25000" dirty="0" err="1" smtClean="0"/>
              <a:t>p</a:t>
            </a:r>
            <a:r>
              <a:rPr lang="en-US" sz="1800" dirty="0" smtClean="0"/>
              <a:t>)</a:t>
            </a:r>
            <a:endParaRPr lang="en-GB" sz="2000" dirty="0" smtClean="0"/>
          </a:p>
          <a:p>
            <a:pPr eaLnBrk="1" hangingPunct="1">
              <a:lnSpc>
                <a:spcPct val="90000"/>
              </a:lnSpc>
            </a:pPr>
            <a:endParaRPr lang="en-GB" sz="2400" dirty="0" smtClean="0"/>
          </a:p>
          <a:p>
            <a:pPr eaLnBrk="1" hangingPunct="1">
              <a:lnSpc>
                <a:spcPct val="90000"/>
              </a:lnSpc>
            </a:pPr>
            <a:r>
              <a:rPr lang="en-GB" sz="2400" dirty="0" err="1" smtClean="0"/>
              <a:t>Penomoran</a:t>
            </a:r>
            <a:r>
              <a:rPr lang="en-GB" sz="2400" dirty="0" smtClean="0"/>
              <a:t> </a:t>
            </a:r>
            <a:r>
              <a:rPr lang="en-GB" sz="2400" dirty="0" err="1" smtClean="0"/>
              <a:t>kursi</a:t>
            </a:r>
            <a:r>
              <a:rPr lang="en-GB" sz="2400" dirty="0" smtClean="0"/>
              <a:t> – </a:t>
            </a:r>
            <a:r>
              <a:rPr lang="en-GB" sz="2400" dirty="0" err="1" smtClean="0"/>
              <a:t>kursi</a:t>
            </a:r>
            <a:r>
              <a:rPr lang="en-GB" sz="2400" dirty="0" smtClean="0"/>
              <a:t> di auditorium </a:t>
            </a:r>
            <a:r>
              <a:rPr lang="en-GB" sz="2400" dirty="0" err="1" smtClean="0"/>
              <a:t>dengan</a:t>
            </a:r>
            <a:r>
              <a:rPr lang="en-GB" sz="2400" dirty="0" smtClean="0"/>
              <a:t>  A1…Z100</a:t>
            </a:r>
          </a:p>
          <a:p>
            <a:pPr lvl="2" eaLnBrk="1" hangingPunct="1">
              <a:lnSpc>
                <a:spcPct val="90000"/>
              </a:lnSpc>
            </a:pPr>
            <a:r>
              <a:rPr lang="en-US" altLang="ja-JP" sz="1800" dirty="0" smtClean="0">
                <a:ea typeface="ＭＳ Ｐゴシック" pitchFamily="34" charset="-128"/>
              </a:rPr>
              <a:t>Subproses-1 : </a:t>
            </a:r>
            <a:r>
              <a:rPr lang="en-US" altLang="ja-JP" sz="1800" dirty="0" err="1" smtClean="0">
                <a:ea typeface="ＭＳ Ｐゴシック" pitchFamily="34" charset="-128"/>
              </a:rPr>
              <a:t>pelabelan</a:t>
            </a:r>
            <a:r>
              <a:rPr lang="en-US" altLang="ja-JP" sz="1800" dirty="0" smtClean="0">
                <a:ea typeface="ＭＳ Ｐゴシック" pitchFamily="34" charset="-128"/>
              </a:rPr>
              <a:t> </a:t>
            </a:r>
            <a:r>
              <a:rPr lang="en-US" altLang="ja-JP" sz="1800" dirty="0" err="1" smtClean="0">
                <a:ea typeface="ＭＳ Ｐゴシック" pitchFamily="34" charset="-128"/>
              </a:rPr>
              <a:t>satu</a:t>
            </a:r>
            <a:r>
              <a:rPr lang="en-US" altLang="ja-JP" sz="1800" dirty="0" smtClean="0">
                <a:ea typeface="ＭＳ Ｐゴシック" pitchFamily="34" charset="-128"/>
              </a:rPr>
              <a:t> </a:t>
            </a:r>
            <a:r>
              <a:rPr lang="en-US" altLang="ja-JP" sz="1800" dirty="0" err="1" smtClean="0">
                <a:ea typeface="ＭＳ Ｐゴシック" pitchFamily="34" charset="-128"/>
              </a:rPr>
              <a:t>huruf</a:t>
            </a:r>
            <a:r>
              <a:rPr lang="en-US" altLang="ja-JP" sz="1800" dirty="0" smtClean="0">
                <a:ea typeface="ＭＳ Ｐゴシック" pitchFamily="34" charset="-128"/>
              </a:rPr>
              <a:t> </a:t>
            </a:r>
            <a:r>
              <a:rPr lang="en-US" altLang="ja-JP" sz="1800" dirty="0" smtClean="0">
                <a:ea typeface="ＭＳ Ｐゴシック" pitchFamily="34" charset="-128"/>
                <a:sym typeface="Wingdings" pitchFamily="2" charset="2"/>
              </a:rPr>
              <a:t> </a:t>
            </a:r>
            <a:r>
              <a:rPr lang="en-US" sz="1800" dirty="0" smtClean="0"/>
              <a:t>n</a:t>
            </a:r>
            <a:r>
              <a:rPr lang="en-US" sz="1800" baseline="-25000" dirty="0" smtClean="0"/>
              <a:t>1</a:t>
            </a:r>
            <a:r>
              <a:rPr lang="en-US" altLang="ja-JP" sz="1800" dirty="0" smtClean="0">
                <a:ea typeface="ＭＳ Ｐゴシック" pitchFamily="34" charset="-128"/>
                <a:sym typeface="Wingdings" pitchFamily="2" charset="2"/>
              </a:rPr>
              <a:t> = </a:t>
            </a:r>
            <a:r>
              <a:rPr lang="en-US" altLang="ja-JP" sz="1800" dirty="0" smtClean="0">
                <a:ea typeface="ＭＳ Ｐゴシック" pitchFamily="34" charset="-128"/>
              </a:rPr>
              <a:t>26</a:t>
            </a:r>
          </a:p>
          <a:p>
            <a:pPr lvl="2" eaLnBrk="1" hangingPunct="1">
              <a:lnSpc>
                <a:spcPct val="90000"/>
              </a:lnSpc>
            </a:pPr>
            <a:r>
              <a:rPr lang="en-US" altLang="ja-JP" sz="1800" dirty="0" smtClean="0">
                <a:ea typeface="ＭＳ Ｐゴシック" pitchFamily="34" charset="-128"/>
              </a:rPr>
              <a:t>Subproses-2 : </a:t>
            </a:r>
            <a:r>
              <a:rPr lang="en-US" altLang="ja-JP" sz="1800" dirty="0" err="1" smtClean="0">
                <a:ea typeface="ＭＳ Ｐゴシック" pitchFamily="34" charset="-128"/>
              </a:rPr>
              <a:t>pelabelan</a:t>
            </a:r>
            <a:r>
              <a:rPr lang="en-US" altLang="ja-JP" sz="1800" dirty="0" smtClean="0">
                <a:ea typeface="ＭＳ Ｐゴシック" pitchFamily="34" charset="-128"/>
              </a:rPr>
              <a:t> </a:t>
            </a:r>
            <a:r>
              <a:rPr lang="en-US" altLang="ja-JP" sz="1800" dirty="0" err="1" smtClean="0">
                <a:ea typeface="ＭＳ Ｐゴシック" pitchFamily="34" charset="-128"/>
              </a:rPr>
              <a:t>angka</a:t>
            </a:r>
            <a:r>
              <a:rPr lang="en-US" altLang="ja-JP" sz="1800" dirty="0" smtClean="0">
                <a:ea typeface="ＭＳ Ｐゴシック" pitchFamily="34" charset="-128"/>
              </a:rPr>
              <a:t> </a:t>
            </a:r>
            <a:r>
              <a:rPr lang="en-US" altLang="ja-JP" sz="1800" dirty="0" smtClean="0">
                <a:latin typeface="MS Gothic" pitchFamily="49" charset="-128"/>
                <a:ea typeface="MS Gothic" pitchFamily="49" charset="-128"/>
              </a:rPr>
              <a:t>≤</a:t>
            </a:r>
            <a:r>
              <a:rPr lang="en-US" altLang="ja-JP" sz="1800" dirty="0" smtClean="0">
                <a:ea typeface="ＭＳ Ｐゴシック" pitchFamily="34" charset="-128"/>
              </a:rPr>
              <a:t> 100 </a:t>
            </a:r>
            <a:r>
              <a:rPr lang="en-US" altLang="ja-JP" sz="1800" dirty="0" smtClean="0">
                <a:ea typeface="ＭＳ Ｐゴシック" pitchFamily="34" charset="-128"/>
                <a:sym typeface="Wingdings" pitchFamily="2" charset="2"/>
              </a:rPr>
              <a:t> </a:t>
            </a:r>
            <a:r>
              <a:rPr lang="en-US" sz="1800" dirty="0" smtClean="0"/>
              <a:t>n</a:t>
            </a:r>
            <a:r>
              <a:rPr lang="en-US" altLang="ja-JP" sz="1800" baseline="-25000" dirty="0" smtClean="0">
                <a:ea typeface="ＭＳ Ｐゴシック" pitchFamily="34" charset="-128"/>
              </a:rPr>
              <a:t>2</a:t>
            </a:r>
            <a:r>
              <a:rPr lang="en-US" altLang="ja-JP" sz="1800" dirty="0" smtClean="0">
                <a:ea typeface="ＭＳ Ｐゴシック" pitchFamily="34" charset="-128"/>
                <a:sym typeface="Wingdings" pitchFamily="2" charset="2"/>
              </a:rPr>
              <a:t> = </a:t>
            </a:r>
            <a:r>
              <a:rPr lang="en-US" altLang="ja-JP" sz="1800" dirty="0" smtClean="0">
                <a:ea typeface="ＭＳ Ｐゴシック" pitchFamily="34" charset="-128"/>
              </a:rPr>
              <a:t>100</a:t>
            </a:r>
          </a:p>
          <a:p>
            <a:pPr lvl="2" eaLnBrk="1" hangingPunct="1">
              <a:lnSpc>
                <a:spcPct val="90000"/>
              </a:lnSpc>
            </a:pPr>
            <a:r>
              <a:rPr lang="en-US" sz="1800" dirty="0" smtClean="0">
                <a:sym typeface="Symbol" pitchFamily="18" charset="2"/>
              </a:rPr>
              <a:t></a:t>
            </a:r>
            <a:r>
              <a:rPr lang="en-US" altLang="ja-JP" sz="1800" dirty="0" smtClean="0">
                <a:ea typeface="ＭＳ Ｐゴシック" pitchFamily="34" charset="-128"/>
                <a:sym typeface="Symbol" pitchFamily="18" charset="2"/>
              </a:rPr>
              <a:t> </a:t>
            </a:r>
            <a:r>
              <a:rPr lang="en-US" altLang="ja-JP" sz="1800" dirty="0" err="1" smtClean="0">
                <a:ea typeface="ＭＳ Ｐゴシック" pitchFamily="34" charset="-128"/>
                <a:sym typeface="Symbol" pitchFamily="18" charset="2"/>
              </a:rPr>
              <a:t>cara</a:t>
            </a:r>
            <a:r>
              <a:rPr lang="en-US" altLang="ja-JP" sz="1800" dirty="0" smtClean="0">
                <a:ea typeface="ＭＳ Ｐゴシック" pitchFamily="34" charset="-128"/>
                <a:sym typeface="Symbol" pitchFamily="18" charset="2"/>
              </a:rPr>
              <a:t> = </a:t>
            </a:r>
            <a:r>
              <a:rPr lang="en-US" sz="1800" dirty="0" smtClean="0"/>
              <a:t>(n</a:t>
            </a:r>
            <a:r>
              <a:rPr lang="en-US" sz="1800" baseline="-25000" dirty="0" smtClean="0"/>
              <a:t>1</a:t>
            </a:r>
            <a:r>
              <a:rPr lang="en-US" sz="1800" dirty="0" smtClean="0"/>
              <a:t>) (n</a:t>
            </a:r>
            <a:r>
              <a:rPr lang="en-US" sz="1800" baseline="-25000" dirty="0" smtClean="0"/>
              <a:t>2</a:t>
            </a:r>
            <a:r>
              <a:rPr lang="en-US" sz="1800" dirty="0" smtClean="0"/>
              <a:t>)</a:t>
            </a:r>
            <a:r>
              <a:rPr lang="en-US" altLang="ja-JP" sz="1800" dirty="0" smtClean="0">
                <a:ea typeface="ＭＳ Ｐゴシック" pitchFamily="34" charset="-128"/>
              </a:rPr>
              <a:t> = 26.100 = 2600</a:t>
            </a:r>
          </a:p>
          <a:p>
            <a:pPr lvl="2" eaLnBrk="1" hangingPunct="1">
              <a:lnSpc>
                <a:spcPct val="90000"/>
              </a:lnSpc>
            </a:pPr>
            <a:r>
              <a:rPr lang="en-US" sz="1800" dirty="0" err="1" smtClean="0">
                <a:ea typeface="ＭＳ Ｐゴシック" pitchFamily="34" charset="-128"/>
              </a:rPr>
              <a:t>Jadi</a:t>
            </a:r>
            <a:r>
              <a:rPr lang="en-US" sz="1800" dirty="0" smtClean="0">
                <a:ea typeface="ＭＳ Ｐゴシック" pitchFamily="34" charset="-128"/>
              </a:rPr>
              <a:t> bias </a:t>
            </a:r>
            <a:r>
              <a:rPr lang="en-US" sz="1800" dirty="0" err="1" smtClean="0">
                <a:ea typeface="ＭＳ Ｐゴシック" pitchFamily="34" charset="-128"/>
              </a:rPr>
              <a:t>terdapat</a:t>
            </a:r>
            <a:r>
              <a:rPr lang="en-US" sz="1800" dirty="0" smtClean="0">
                <a:ea typeface="ＭＳ Ｐゴシック" pitchFamily="34" charset="-128"/>
              </a:rPr>
              <a:t> </a:t>
            </a:r>
            <a:r>
              <a:rPr lang="en-US" sz="1800" dirty="0" err="1" smtClean="0">
                <a:ea typeface="ＭＳ Ｐゴシック" pitchFamily="34" charset="-128"/>
              </a:rPr>
              <a:t>maksimal</a:t>
            </a:r>
            <a:r>
              <a:rPr lang="en-US" sz="1800" dirty="0" smtClean="0">
                <a:ea typeface="ＭＳ Ｐゴシック" pitchFamily="34" charset="-128"/>
              </a:rPr>
              <a:t> 2.600 </a:t>
            </a:r>
            <a:r>
              <a:rPr lang="en-US" sz="1800" dirty="0" err="1" smtClean="0">
                <a:ea typeface="ＭＳ Ｐゴシック" pitchFamily="34" charset="-128"/>
              </a:rPr>
              <a:t>kursi</a:t>
            </a:r>
            <a:r>
              <a:rPr lang="en-US" sz="1800" dirty="0" smtClean="0">
                <a:ea typeface="ＭＳ Ｐゴシック" pitchFamily="34" charset="-128"/>
              </a:rPr>
              <a:t> di auditorium </a:t>
            </a:r>
            <a:r>
              <a:rPr lang="en-US" sz="1800" dirty="0" err="1" smtClean="0">
                <a:ea typeface="ＭＳ Ｐゴシック" pitchFamily="34" charset="-128"/>
              </a:rPr>
              <a:t>itu</a:t>
            </a:r>
            <a:endParaRPr lang="en-US" sz="1800" dirty="0" smtClean="0">
              <a:ea typeface="ＭＳ Ｐゴシック" pitchFamily="34" charset="-128"/>
            </a:endParaRPr>
          </a:p>
          <a:p>
            <a:pPr lvl="2" eaLnBrk="1" hangingPunct="1">
              <a:lnSpc>
                <a:spcPct val="90000"/>
              </a:lnSpc>
            </a:pPr>
            <a:r>
              <a:rPr lang="en-US" sz="1800" dirty="0" err="1" smtClean="0">
                <a:ea typeface="ＭＳ Ｐゴシック" pitchFamily="34" charset="-128"/>
              </a:rPr>
              <a:t>Contoh</a:t>
            </a:r>
            <a:r>
              <a:rPr lang="en-US" sz="1800" dirty="0" smtClean="0">
                <a:ea typeface="ＭＳ Ｐゴシック" pitchFamily="34" charset="-128"/>
              </a:rPr>
              <a:t> : A89, C37, F100</a:t>
            </a:r>
            <a:endParaRPr lang="en-GB" sz="1800" dirty="0" smtClean="0">
              <a:ea typeface="ＭＳ Ｐゴシック" pitchFamily="34" charset="-128"/>
            </a:endParaRPr>
          </a:p>
        </p:txBody>
      </p:sp>
      <p:pic>
        <p:nvPicPr>
          <p:cNvPr id="2" name="Picture 1"/>
          <p:cNvPicPr>
            <a:picLocks noChangeAspect="1"/>
          </p:cNvPicPr>
          <p:nvPr/>
        </p:nvPicPr>
        <p:blipFill>
          <a:blip r:embed="rId2"/>
          <a:stretch>
            <a:fillRect/>
          </a:stretch>
        </p:blipFill>
        <p:spPr>
          <a:xfrm>
            <a:off x="6019800" y="2209800"/>
            <a:ext cx="2527610" cy="18288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7965F-ADA8-4668-A784-B9BC0FAFD2E0}"/>
              </a:ext>
            </a:extLst>
          </p:cNvPr>
          <p:cNvSpPr>
            <a:spLocks noGrp="1"/>
          </p:cNvSpPr>
          <p:nvPr>
            <p:ph type="title"/>
          </p:nvPr>
        </p:nvSpPr>
        <p:spPr/>
        <p:txBody>
          <a:bodyPr>
            <a:normAutofit/>
          </a:bodyPr>
          <a:lstStyle/>
          <a:p>
            <a:r>
              <a:rPr lang="en-US" sz="2700" dirty="0" err="1"/>
              <a:t>Contoh</a:t>
            </a:r>
            <a:r>
              <a:rPr lang="en-US" sz="2700" dirty="0"/>
              <a:t> </a:t>
            </a:r>
            <a:r>
              <a:rPr lang="en-US" sz="2700" dirty="0" err="1"/>
              <a:t>Soal</a:t>
            </a:r>
            <a:r>
              <a:rPr lang="en-US" sz="2700" dirty="0"/>
              <a:t> </a:t>
            </a:r>
            <a:r>
              <a:rPr lang="en-US" sz="2700" dirty="0" err="1"/>
              <a:t>Kaidah</a:t>
            </a:r>
            <a:r>
              <a:rPr lang="en-US" sz="2700" dirty="0"/>
              <a:t> </a:t>
            </a:r>
            <a:r>
              <a:rPr lang="en-US" sz="2700" dirty="0" err="1"/>
              <a:t>Pencacahan</a:t>
            </a:r>
            <a:r>
              <a:rPr lang="en-US" sz="2700" dirty="0"/>
              <a:t> (</a:t>
            </a:r>
            <a:r>
              <a:rPr lang="en-US" sz="2700" dirty="0" err="1"/>
              <a:t>Aturan</a:t>
            </a:r>
            <a:r>
              <a:rPr lang="en-US" sz="2700" dirty="0"/>
              <a:t> </a:t>
            </a:r>
            <a:r>
              <a:rPr lang="en-US" sz="2700" dirty="0" err="1"/>
              <a:t>Perkalian</a:t>
            </a:r>
            <a:r>
              <a:rPr lang="en-US" sz="2700" dirty="0"/>
              <a:t>)</a:t>
            </a:r>
            <a:endParaRPr lang="en-ID" sz="2700" dirty="0"/>
          </a:p>
        </p:txBody>
      </p:sp>
      <p:sp>
        <p:nvSpPr>
          <p:cNvPr id="5" name="Content Placeholder 4">
            <a:extLst>
              <a:ext uri="{FF2B5EF4-FFF2-40B4-BE49-F238E27FC236}">
                <a16:creationId xmlns:a16="http://schemas.microsoft.com/office/drawing/2014/main" id="{72C9B03E-FB3B-411E-A2EB-9E38CD125E57}"/>
              </a:ext>
            </a:extLst>
          </p:cNvPr>
          <p:cNvSpPr>
            <a:spLocks noGrp="1"/>
          </p:cNvSpPr>
          <p:nvPr>
            <p:ph idx="1"/>
          </p:nvPr>
        </p:nvSpPr>
        <p:spPr/>
        <p:txBody>
          <a:bodyPr>
            <a:normAutofit/>
          </a:bodyPr>
          <a:lstStyle/>
          <a:p>
            <a:pPr marL="0" indent="0">
              <a:buNone/>
            </a:pPr>
            <a:r>
              <a:rPr lang="en-ID" dirty="0" err="1"/>
              <a:t>Tentukan</a:t>
            </a:r>
            <a:r>
              <a:rPr lang="en-ID" dirty="0"/>
              <a:t> </a:t>
            </a:r>
            <a:r>
              <a:rPr lang="en-ID" dirty="0" err="1"/>
              <a:t>banyaknya</a:t>
            </a:r>
            <a:r>
              <a:rPr lang="en-ID" dirty="0"/>
              <a:t> </a:t>
            </a:r>
            <a:r>
              <a:rPr lang="en-ID" dirty="0" err="1"/>
              <a:t>bilangan</a:t>
            </a:r>
            <a:r>
              <a:rPr lang="en-ID" dirty="0"/>
              <a:t> </a:t>
            </a:r>
            <a:r>
              <a:rPr lang="en-ID" dirty="0" err="1"/>
              <a:t>ribuan</a:t>
            </a:r>
            <a:r>
              <a:rPr lang="en-ID" dirty="0"/>
              <a:t> </a:t>
            </a:r>
            <a:r>
              <a:rPr lang="en-ID" dirty="0" err="1"/>
              <a:t>berlainan</a:t>
            </a:r>
            <a:r>
              <a:rPr lang="en-ID" dirty="0"/>
              <a:t> yang </a:t>
            </a:r>
            <a:r>
              <a:rPr lang="en-ID" dirty="0" err="1"/>
              <a:t>dapat</a:t>
            </a:r>
            <a:r>
              <a:rPr lang="en-ID" dirty="0"/>
              <a:t> </a:t>
            </a:r>
            <a:r>
              <a:rPr lang="en-ID" dirty="0" err="1"/>
              <a:t>disusun</a:t>
            </a:r>
            <a:r>
              <a:rPr lang="en-ID" dirty="0"/>
              <a:t> </a:t>
            </a:r>
            <a:r>
              <a:rPr lang="en-ID" dirty="0" err="1"/>
              <a:t>dari</a:t>
            </a:r>
            <a:r>
              <a:rPr lang="en-ID" dirty="0"/>
              <a:t> </a:t>
            </a:r>
            <a:r>
              <a:rPr lang="en-ID" dirty="0" err="1"/>
              <a:t>angka-angka</a:t>
            </a:r>
            <a:r>
              <a:rPr lang="en-ID" dirty="0"/>
              <a:t> 1, 2</a:t>
            </a:r>
            <a:r>
              <a:rPr lang="en-ID" dirty="0" smtClean="0"/>
              <a:t>, 3, </a:t>
            </a:r>
            <a:r>
              <a:rPr lang="en-ID" dirty="0"/>
              <a:t>4, dan 5 </a:t>
            </a:r>
            <a:r>
              <a:rPr lang="en-ID" dirty="0" err="1"/>
              <a:t>jika</a:t>
            </a:r>
            <a:r>
              <a:rPr lang="en-ID" dirty="0"/>
              <a:t> </a:t>
            </a:r>
            <a:r>
              <a:rPr lang="en-ID" dirty="0" err="1"/>
              <a:t>bilangan</a:t>
            </a:r>
            <a:r>
              <a:rPr lang="en-ID" dirty="0"/>
              <a:t> </a:t>
            </a:r>
            <a:r>
              <a:rPr lang="en-ID" dirty="0" err="1"/>
              <a:t>itu</a:t>
            </a:r>
            <a:r>
              <a:rPr lang="en-ID" dirty="0"/>
              <a:t> </a:t>
            </a:r>
            <a:r>
              <a:rPr lang="en-ID" dirty="0" err="1"/>
              <a:t>nilainya</a:t>
            </a:r>
            <a:r>
              <a:rPr lang="en-ID" dirty="0"/>
              <a:t>:</a:t>
            </a:r>
          </a:p>
          <a:p>
            <a:pPr marL="385763" indent="-385763">
              <a:buAutoNum type="alphaLcParenR"/>
            </a:pPr>
            <a:r>
              <a:rPr lang="en-ID" dirty="0" err="1"/>
              <a:t>Lebih</a:t>
            </a:r>
            <a:r>
              <a:rPr lang="en-ID" dirty="0"/>
              <a:t> </a:t>
            </a:r>
            <a:r>
              <a:rPr lang="en-ID" dirty="0" err="1"/>
              <a:t>dari</a:t>
            </a:r>
            <a:r>
              <a:rPr lang="en-ID" dirty="0"/>
              <a:t> 2000</a:t>
            </a:r>
          </a:p>
          <a:p>
            <a:pPr marL="385763" indent="-385763">
              <a:buAutoNum type="alphaLcParenR"/>
            </a:pPr>
            <a:r>
              <a:rPr lang="en-ID" dirty="0"/>
              <a:t>Kurang </a:t>
            </a:r>
            <a:r>
              <a:rPr lang="en-ID" dirty="0" err="1"/>
              <a:t>dari</a:t>
            </a:r>
            <a:r>
              <a:rPr lang="en-ID" dirty="0"/>
              <a:t> 3000</a:t>
            </a:r>
          </a:p>
          <a:p>
            <a:pPr marL="0" indent="0">
              <a:buNone/>
            </a:pPr>
            <a:endParaRPr lang="en-ID" dirty="0"/>
          </a:p>
          <a:p>
            <a:pPr marL="0" indent="0">
              <a:buNone/>
            </a:pPr>
            <a:r>
              <a:rPr lang="en-ID" dirty="0"/>
              <a:t>Source : </a:t>
            </a:r>
            <a:r>
              <a:rPr lang="en-ID" dirty="0">
                <a:hlinkClick r:id="rId2"/>
              </a:rPr>
              <a:t>https://www.ruangparabintang.com/2021/01/materi-contoh-soal-dan-pembahasan.html</a:t>
            </a:r>
            <a:r>
              <a:rPr lang="en-ID" dirty="0"/>
              <a:t> </a:t>
            </a:r>
          </a:p>
        </p:txBody>
      </p:sp>
      <p:sp>
        <p:nvSpPr>
          <p:cNvPr id="2" name="Footer Placeholder 1">
            <a:extLst>
              <a:ext uri="{FF2B5EF4-FFF2-40B4-BE49-F238E27FC236}">
                <a16:creationId xmlns:a16="http://schemas.microsoft.com/office/drawing/2014/main" id="{FA8DA6D5-61C6-42D7-BB25-DD76F2A2130D}"/>
              </a:ext>
            </a:extLst>
          </p:cNvPr>
          <p:cNvSpPr>
            <a:spLocks noGrp="1"/>
          </p:cNvSpPr>
          <p:nvPr>
            <p:ph type="ftr" sz="quarter" idx="11"/>
          </p:nvPr>
        </p:nvSpPr>
        <p:spPr/>
        <p:txBody>
          <a:bodyPr/>
          <a:lstStyle/>
          <a:p>
            <a:r>
              <a:rPr lang="en-ID"/>
              <a:t>05111740000015 - Atika Rizki Nurakhmah</a:t>
            </a:r>
          </a:p>
        </p:txBody>
      </p:sp>
    </p:spTree>
    <p:extLst>
      <p:ext uri="{BB962C8B-B14F-4D97-AF65-F5344CB8AC3E}">
        <p14:creationId xmlns:p14="http://schemas.microsoft.com/office/powerpoint/2010/main" val="2293092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1. PROBALITAS MARGINAL </a:t>
            </a:r>
            <a:br>
              <a:rPr lang="en-US" b="1" dirty="0" smtClean="0"/>
            </a:br>
            <a:r>
              <a:rPr lang="en-US" b="1" dirty="0" smtClean="0"/>
              <a:t>DAN TOREMA BAYES</a:t>
            </a:r>
            <a:endParaRPr lang="en-US" b="1" dirty="0"/>
          </a:p>
        </p:txBody>
      </p:sp>
      <p:sp>
        <p:nvSpPr>
          <p:cNvPr id="3" name="Content Placeholder 2"/>
          <p:cNvSpPr>
            <a:spLocks noGrp="1"/>
          </p:cNvSpPr>
          <p:nvPr>
            <p:ph sz="quarter" idx="1"/>
          </p:nvPr>
        </p:nvSpPr>
        <p:spPr/>
        <p:txBody>
          <a:bodyPr/>
          <a:lstStyle/>
          <a:p>
            <a:endParaRPr lang="en-US" dirty="0"/>
          </a:p>
        </p:txBody>
      </p:sp>
      <p:pic>
        <p:nvPicPr>
          <p:cNvPr id="1027" name="Picture 3" descr="C:\Users\Arya\Pictures\MP Navigator EX\2013_09_24\Statkom02-01.png"/>
          <p:cNvPicPr>
            <a:picLocks noChangeAspect="1" noChangeArrowheads="1"/>
          </p:cNvPicPr>
          <p:nvPr/>
        </p:nvPicPr>
        <p:blipFill>
          <a:blip r:embed="rId2"/>
          <a:srcRect/>
          <a:stretch>
            <a:fillRect/>
          </a:stretch>
        </p:blipFill>
        <p:spPr bwMode="auto">
          <a:xfrm>
            <a:off x="304800" y="1219200"/>
            <a:ext cx="8686800" cy="5512544"/>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0810905" y="3923980"/>
              <a:ext cx="31680" cy="41760"/>
            </p14:xfrm>
          </p:contentPart>
        </mc:Choice>
        <mc:Fallback xmlns="">
          <p:pic>
            <p:nvPicPr>
              <p:cNvPr id="6" name="Ink 5"/>
              <p:cNvPicPr/>
              <p:nvPr/>
            </p:nvPicPr>
            <p:blipFill>
              <a:blip r:embed="rId4"/>
              <a:stretch>
                <a:fillRect/>
              </a:stretch>
            </p:blipFill>
            <p:spPr>
              <a:xfrm>
                <a:off x="10792905" y="3905980"/>
                <a:ext cx="676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233705" y="3723820"/>
              <a:ext cx="1681920" cy="2404440"/>
            </p14:xfrm>
          </p:contentPart>
        </mc:Choice>
        <mc:Fallback xmlns="">
          <p:pic>
            <p:nvPicPr>
              <p:cNvPr id="8" name="Ink 7"/>
              <p:cNvPicPr/>
              <p:nvPr/>
            </p:nvPicPr>
            <p:blipFill>
              <a:blip r:embed="rId6"/>
              <a:stretch>
                <a:fillRect/>
              </a:stretch>
            </p:blipFill>
            <p:spPr>
              <a:xfrm>
                <a:off x="4224705" y="3713020"/>
                <a:ext cx="1704240" cy="242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p14:cNvContentPartPr/>
              <p14:nvPr/>
            </p14:nvContentPartPr>
            <p14:xfrm>
              <a:off x="3083145" y="5632180"/>
              <a:ext cx="192960" cy="477720"/>
            </p14:xfrm>
          </p:contentPart>
        </mc:Choice>
        <mc:Fallback xmlns="">
          <p:pic>
            <p:nvPicPr>
              <p:cNvPr id="14" name="Ink 13"/>
              <p:cNvPicPr/>
              <p:nvPr/>
            </p:nvPicPr>
            <p:blipFill>
              <a:blip r:embed="rId8"/>
              <a:stretch>
                <a:fillRect/>
              </a:stretch>
            </p:blipFill>
            <p:spPr>
              <a:xfrm>
                <a:off x="3074865" y="5623900"/>
                <a:ext cx="212040" cy="49176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A6A6-0936-45DB-B16E-90CACA975B1F}"/>
              </a:ext>
            </a:extLst>
          </p:cNvPr>
          <p:cNvSpPr>
            <a:spLocks noGrp="1"/>
          </p:cNvSpPr>
          <p:nvPr>
            <p:ph type="title"/>
          </p:nvPr>
        </p:nvSpPr>
        <p:spPr>
          <a:xfrm>
            <a:off x="628650" y="1131094"/>
            <a:ext cx="7886700" cy="592430"/>
          </a:xfrm>
        </p:spPr>
        <p:txBody>
          <a:bodyPr>
            <a:noAutofit/>
          </a:bodyPr>
          <a:lstStyle/>
          <a:p>
            <a:r>
              <a:rPr lang="en-US" sz="2400" b="1" dirty="0" err="1"/>
              <a:t>Pembahasan</a:t>
            </a:r>
            <a:r>
              <a:rPr lang="en-US" sz="2400" b="1" dirty="0"/>
              <a:t> </a:t>
            </a:r>
            <a:endParaRPr lang="en-ID" sz="2400" b="1" dirty="0"/>
          </a:p>
        </p:txBody>
      </p:sp>
      <p:sp>
        <p:nvSpPr>
          <p:cNvPr id="3" name="Content Placeholder 2">
            <a:extLst>
              <a:ext uri="{FF2B5EF4-FFF2-40B4-BE49-F238E27FC236}">
                <a16:creationId xmlns:a16="http://schemas.microsoft.com/office/drawing/2014/main" id="{790EAB4B-F159-4F61-BD2A-566DB4051547}"/>
              </a:ext>
            </a:extLst>
          </p:cNvPr>
          <p:cNvSpPr>
            <a:spLocks noGrp="1"/>
          </p:cNvSpPr>
          <p:nvPr>
            <p:ph sz="half" idx="1"/>
          </p:nvPr>
        </p:nvSpPr>
        <p:spPr>
          <a:xfrm>
            <a:off x="628650" y="1844341"/>
            <a:ext cx="7762876" cy="3882566"/>
          </a:xfrm>
        </p:spPr>
        <p:txBody>
          <a:bodyPr>
            <a:normAutofit fontScale="92500" lnSpcReduction="10000"/>
          </a:bodyPr>
          <a:lstStyle/>
          <a:p>
            <a:pPr marL="342900" indent="-342900">
              <a:buAutoNum type="alphaLcParenR"/>
            </a:pPr>
            <a:r>
              <a:rPr lang="en-US" sz="1500" b="1" dirty="0" err="1"/>
              <a:t>Lebih</a:t>
            </a:r>
            <a:r>
              <a:rPr lang="en-US" sz="1500" b="1" dirty="0"/>
              <a:t> </a:t>
            </a:r>
            <a:r>
              <a:rPr lang="en-US" sz="1500" b="1" dirty="0" err="1"/>
              <a:t>dari</a:t>
            </a:r>
            <a:r>
              <a:rPr lang="en-US" sz="1500" b="1" dirty="0"/>
              <a:t> 2000, </a:t>
            </a:r>
            <a:r>
              <a:rPr lang="en-US" sz="1500" b="1" dirty="0" err="1"/>
              <a:t>bilangan</a:t>
            </a:r>
            <a:r>
              <a:rPr lang="en-US" sz="1500" b="1" dirty="0"/>
              <a:t> </a:t>
            </a:r>
            <a:r>
              <a:rPr lang="en-US" sz="1500" b="1" dirty="0" err="1"/>
              <a:t>ribuan</a:t>
            </a:r>
            <a:r>
              <a:rPr lang="en-US" sz="1500" b="1" dirty="0"/>
              <a:t> </a:t>
            </a:r>
            <a:r>
              <a:rPr lang="en-US" sz="1500" b="1" dirty="0" err="1"/>
              <a:t>berlainan</a:t>
            </a:r>
            <a:endParaRPr lang="en-US" sz="1500" b="1" dirty="0"/>
          </a:p>
          <a:p>
            <a:pPr marL="0" indent="0">
              <a:buNone/>
            </a:pPr>
            <a:r>
              <a:rPr lang="en-US" sz="1500" dirty="0"/>
              <a:t>        Angka </a:t>
            </a:r>
            <a:r>
              <a:rPr lang="en-US" sz="1500" dirty="0" err="1"/>
              <a:t>ribuan</a:t>
            </a:r>
            <a:r>
              <a:rPr lang="en-US" sz="1500" dirty="0"/>
              <a:t> </a:t>
            </a:r>
            <a:r>
              <a:rPr lang="en-US" sz="1500" dirty="0">
                <a:sym typeface="Wingdings" panose="05000000000000000000" pitchFamily="2" charset="2"/>
              </a:rPr>
              <a:t> 2,3,4,5  </a:t>
            </a:r>
            <a:r>
              <a:rPr lang="en-US" sz="1500" dirty="0" err="1">
                <a:sym typeface="Wingdings" panose="05000000000000000000" pitchFamily="2" charset="2"/>
              </a:rPr>
              <a:t>ada</a:t>
            </a:r>
            <a:r>
              <a:rPr lang="en-US" sz="1500" dirty="0">
                <a:sym typeface="Wingdings" panose="05000000000000000000" pitchFamily="2" charset="2"/>
              </a:rPr>
              <a:t> 4</a:t>
            </a:r>
          </a:p>
          <a:p>
            <a:pPr marL="0" indent="0">
              <a:buNone/>
            </a:pPr>
            <a:r>
              <a:rPr lang="en-US" sz="1500" dirty="0">
                <a:sym typeface="Wingdings" panose="05000000000000000000" pitchFamily="2" charset="2"/>
              </a:rPr>
              <a:t>        Angka </a:t>
            </a:r>
            <a:r>
              <a:rPr lang="en-US" sz="1500" dirty="0" err="1">
                <a:sym typeface="Wingdings" panose="05000000000000000000" pitchFamily="2" charset="2"/>
              </a:rPr>
              <a:t>Ratusan</a:t>
            </a:r>
            <a:r>
              <a:rPr lang="en-US" sz="1500" dirty="0">
                <a:sym typeface="Wingdings" panose="05000000000000000000" pitchFamily="2" charset="2"/>
              </a:rPr>
              <a:t>  1,2,3,4,5  5, Namun sudah </a:t>
            </a:r>
            <a:r>
              <a:rPr lang="en-US" sz="1500" dirty="0" err="1">
                <a:sym typeface="Wingdings" panose="05000000000000000000" pitchFamily="2" charset="2"/>
              </a:rPr>
              <a:t>berkurang</a:t>
            </a:r>
            <a:r>
              <a:rPr lang="en-US" sz="1500" dirty="0">
                <a:sym typeface="Wingdings" panose="05000000000000000000" pitchFamily="2" charset="2"/>
              </a:rPr>
              <a:t> 1 untuk </a:t>
            </a:r>
            <a:r>
              <a:rPr lang="en-US" sz="1500" dirty="0" err="1">
                <a:sym typeface="Wingdings" panose="05000000000000000000" pitchFamily="2" charset="2"/>
              </a:rPr>
              <a:t>angka</a:t>
            </a:r>
            <a:r>
              <a:rPr lang="en-US" sz="1500" dirty="0">
                <a:sym typeface="Wingdings" panose="05000000000000000000" pitchFamily="2" charset="2"/>
              </a:rPr>
              <a:t> </a:t>
            </a:r>
            <a:r>
              <a:rPr lang="en-US" sz="1500" dirty="0" err="1">
                <a:sym typeface="Wingdings" panose="05000000000000000000" pitchFamily="2" charset="2"/>
              </a:rPr>
              <a:t>ribuan</a:t>
            </a:r>
            <a:r>
              <a:rPr lang="en-US" sz="1500" dirty="0">
                <a:sym typeface="Wingdings" panose="05000000000000000000" pitchFamily="2" charset="2"/>
              </a:rPr>
              <a:t>  </a:t>
            </a:r>
            <a:r>
              <a:rPr lang="en-US" sz="1500" dirty="0" err="1">
                <a:sym typeface="Wingdings" panose="05000000000000000000" pitchFamily="2" charset="2"/>
              </a:rPr>
              <a:t>ada</a:t>
            </a:r>
            <a:r>
              <a:rPr lang="en-US" sz="1500" dirty="0">
                <a:sym typeface="Wingdings" panose="05000000000000000000" pitchFamily="2" charset="2"/>
              </a:rPr>
              <a:t> 4</a:t>
            </a:r>
          </a:p>
          <a:p>
            <a:pPr marL="0" indent="0">
              <a:buNone/>
            </a:pPr>
            <a:r>
              <a:rPr lang="en-US" sz="1500" dirty="0">
                <a:sym typeface="Wingdings" panose="05000000000000000000" pitchFamily="2" charset="2"/>
              </a:rPr>
              <a:t>        Angka </a:t>
            </a:r>
            <a:r>
              <a:rPr lang="en-US" sz="1500" dirty="0" err="1">
                <a:sym typeface="Wingdings" panose="05000000000000000000" pitchFamily="2" charset="2"/>
              </a:rPr>
              <a:t>Puluhan</a:t>
            </a:r>
            <a:r>
              <a:rPr lang="en-US" sz="1500" dirty="0">
                <a:sym typeface="Wingdings" panose="05000000000000000000" pitchFamily="2" charset="2"/>
              </a:rPr>
              <a:t>  5, sudah </a:t>
            </a:r>
            <a:r>
              <a:rPr lang="en-US" sz="1500" dirty="0" err="1">
                <a:sym typeface="Wingdings" panose="05000000000000000000" pitchFamily="2" charset="2"/>
              </a:rPr>
              <a:t>berkurang</a:t>
            </a:r>
            <a:r>
              <a:rPr lang="en-US" sz="1500" dirty="0">
                <a:sym typeface="Wingdings" panose="05000000000000000000" pitchFamily="2" charset="2"/>
              </a:rPr>
              <a:t> untuk </a:t>
            </a:r>
            <a:r>
              <a:rPr lang="en-US" sz="1500" dirty="0" err="1">
                <a:sym typeface="Wingdings" panose="05000000000000000000" pitchFamily="2" charset="2"/>
              </a:rPr>
              <a:t>ribuan</a:t>
            </a:r>
            <a:r>
              <a:rPr lang="en-US" sz="1500" dirty="0">
                <a:sym typeface="Wingdings" panose="05000000000000000000" pitchFamily="2" charset="2"/>
              </a:rPr>
              <a:t> dan </a:t>
            </a:r>
            <a:r>
              <a:rPr lang="en-US" sz="1500" dirty="0" err="1">
                <a:sym typeface="Wingdings" panose="05000000000000000000" pitchFamily="2" charset="2"/>
              </a:rPr>
              <a:t>ratusan</a:t>
            </a:r>
            <a:r>
              <a:rPr lang="en-US" sz="1500" dirty="0">
                <a:sym typeface="Wingdings" panose="05000000000000000000" pitchFamily="2" charset="2"/>
              </a:rPr>
              <a:t>  </a:t>
            </a:r>
            <a:r>
              <a:rPr lang="en-US" sz="1500" dirty="0" err="1">
                <a:sym typeface="Wingdings" panose="05000000000000000000" pitchFamily="2" charset="2"/>
              </a:rPr>
              <a:t>ada</a:t>
            </a:r>
            <a:r>
              <a:rPr lang="en-US" sz="1500" dirty="0">
                <a:sym typeface="Wingdings" panose="05000000000000000000" pitchFamily="2" charset="2"/>
              </a:rPr>
              <a:t> 3</a:t>
            </a:r>
          </a:p>
          <a:p>
            <a:pPr marL="0" indent="0">
              <a:buNone/>
            </a:pPr>
            <a:r>
              <a:rPr lang="en-US" sz="1500" dirty="0">
                <a:sym typeface="Wingdings" panose="05000000000000000000" pitchFamily="2" charset="2"/>
              </a:rPr>
              <a:t>        Angka </a:t>
            </a:r>
            <a:r>
              <a:rPr lang="en-US" sz="1500" dirty="0" err="1">
                <a:sym typeface="Wingdings" panose="05000000000000000000" pitchFamily="2" charset="2"/>
              </a:rPr>
              <a:t>Satuan</a:t>
            </a:r>
            <a:r>
              <a:rPr lang="en-US" sz="1500" dirty="0">
                <a:sym typeface="Wingdings" panose="05000000000000000000" pitchFamily="2" charset="2"/>
              </a:rPr>
              <a:t>  5, sudah </a:t>
            </a:r>
            <a:r>
              <a:rPr lang="en-US" sz="1500" dirty="0" err="1">
                <a:sym typeface="Wingdings" panose="05000000000000000000" pitchFamily="2" charset="2"/>
              </a:rPr>
              <a:t>berkurang</a:t>
            </a:r>
            <a:r>
              <a:rPr lang="en-US" sz="1500" dirty="0">
                <a:sym typeface="Wingdings" panose="05000000000000000000" pitchFamily="2" charset="2"/>
              </a:rPr>
              <a:t> untuk </a:t>
            </a:r>
            <a:r>
              <a:rPr lang="en-US" sz="1500" dirty="0" err="1">
                <a:sym typeface="Wingdings" panose="05000000000000000000" pitchFamily="2" charset="2"/>
              </a:rPr>
              <a:t>ribuan</a:t>
            </a:r>
            <a:r>
              <a:rPr lang="en-US" sz="1500" dirty="0">
                <a:sym typeface="Wingdings" panose="05000000000000000000" pitchFamily="2" charset="2"/>
              </a:rPr>
              <a:t>, </a:t>
            </a:r>
            <a:r>
              <a:rPr lang="en-US" sz="1500" dirty="0" err="1">
                <a:sym typeface="Wingdings" panose="05000000000000000000" pitchFamily="2" charset="2"/>
              </a:rPr>
              <a:t>ratusan</a:t>
            </a:r>
            <a:r>
              <a:rPr lang="en-US" sz="1500" dirty="0">
                <a:sym typeface="Wingdings" panose="05000000000000000000" pitchFamily="2" charset="2"/>
              </a:rPr>
              <a:t>, </a:t>
            </a:r>
            <a:r>
              <a:rPr lang="en-US" sz="1500" dirty="0" err="1">
                <a:sym typeface="Wingdings" panose="05000000000000000000" pitchFamily="2" charset="2"/>
              </a:rPr>
              <a:t>puluhan</a:t>
            </a:r>
            <a:r>
              <a:rPr lang="en-US" sz="1500" dirty="0">
                <a:sym typeface="Wingdings" panose="05000000000000000000" pitchFamily="2" charset="2"/>
              </a:rPr>
              <a:t>  </a:t>
            </a:r>
            <a:r>
              <a:rPr lang="en-US" sz="1500" dirty="0" err="1">
                <a:sym typeface="Wingdings" panose="05000000000000000000" pitchFamily="2" charset="2"/>
              </a:rPr>
              <a:t>ada</a:t>
            </a:r>
            <a:r>
              <a:rPr lang="en-US" sz="1500" dirty="0">
                <a:sym typeface="Wingdings" panose="05000000000000000000" pitchFamily="2" charset="2"/>
              </a:rPr>
              <a:t> 2</a:t>
            </a:r>
          </a:p>
          <a:p>
            <a:pPr marL="0" indent="0">
              <a:buNone/>
            </a:pPr>
            <a:r>
              <a:rPr lang="en-US" sz="1500" dirty="0">
                <a:sym typeface="Wingdings" panose="05000000000000000000" pitchFamily="2" charset="2"/>
              </a:rPr>
              <a:t>        </a:t>
            </a:r>
            <a:r>
              <a:rPr lang="en-US" sz="1500" dirty="0" err="1">
                <a:sym typeface="Wingdings" panose="05000000000000000000" pitchFamily="2" charset="2"/>
              </a:rPr>
              <a:t>maka</a:t>
            </a:r>
            <a:r>
              <a:rPr lang="en-US" sz="1500" dirty="0">
                <a:sym typeface="Wingdings" panose="05000000000000000000" pitchFamily="2" charset="2"/>
              </a:rPr>
              <a:t>, </a:t>
            </a:r>
            <a:r>
              <a:rPr lang="en-US" sz="1500" dirty="0" err="1">
                <a:sym typeface="Wingdings" panose="05000000000000000000" pitchFamily="2" charset="2"/>
              </a:rPr>
              <a:t>banyak</a:t>
            </a:r>
            <a:r>
              <a:rPr lang="en-US" sz="1500" dirty="0">
                <a:sym typeface="Wingdings" panose="05000000000000000000" pitchFamily="2" charset="2"/>
              </a:rPr>
              <a:t> </a:t>
            </a:r>
            <a:r>
              <a:rPr lang="en-US" sz="1500" dirty="0" err="1">
                <a:sym typeface="Wingdings" panose="05000000000000000000" pitchFamily="2" charset="2"/>
              </a:rPr>
              <a:t>bilangan</a:t>
            </a:r>
            <a:r>
              <a:rPr lang="en-US" sz="1500" dirty="0">
                <a:sym typeface="Wingdings" panose="05000000000000000000" pitchFamily="2" charset="2"/>
              </a:rPr>
              <a:t> </a:t>
            </a:r>
            <a:r>
              <a:rPr lang="en-US" sz="1500" dirty="0" err="1">
                <a:sym typeface="Wingdings" panose="05000000000000000000" pitchFamily="2" charset="2"/>
              </a:rPr>
              <a:t>ribuan</a:t>
            </a:r>
            <a:r>
              <a:rPr lang="en-US" sz="1500" dirty="0">
                <a:sym typeface="Wingdings" panose="05000000000000000000" pitchFamily="2" charset="2"/>
              </a:rPr>
              <a:t> </a:t>
            </a:r>
            <a:r>
              <a:rPr lang="en-US" sz="1500" dirty="0" err="1">
                <a:sym typeface="Wingdings" panose="05000000000000000000" pitchFamily="2" charset="2"/>
              </a:rPr>
              <a:t>berlainan</a:t>
            </a:r>
            <a:r>
              <a:rPr lang="en-US" sz="1500" dirty="0">
                <a:sym typeface="Wingdings" panose="05000000000000000000" pitchFamily="2" charset="2"/>
              </a:rPr>
              <a:t> </a:t>
            </a:r>
            <a:r>
              <a:rPr lang="en-US" sz="1500" dirty="0" err="1">
                <a:sym typeface="Wingdings" panose="05000000000000000000" pitchFamily="2" charset="2"/>
              </a:rPr>
              <a:t>dari</a:t>
            </a:r>
            <a:r>
              <a:rPr lang="en-US" sz="1500" dirty="0">
                <a:sym typeface="Wingdings" panose="05000000000000000000" pitchFamily="2" charset="2"/>
              </a:rPr>
              <a:t> </a:t>
            </a:r>
            <a:r>
              <a:rPr lang="en-US" sz="1500" dirty="0" err="1">
                <a:sym typeface="Wingdings" panose="05000000000000000000" pitchFamily="2" charset="2"/>
              </a:rPr>
              <a:t>angka</a:t>
            </a:r>
            <a:r>
              <a:rPr lang="en-US" sz="1500" dirty="0">
                <a:sym typeface="Wingdings" panose="05000000000000000000" pitchFamily="2" charset="2"/>
              </a:rPr>
              <a:t> </a:t>
            </a:r>
            <a:r>
              <a:rPr lang="en-US" sz="1500" dirty="0" err="1">
                <a:sym typeface="Wingdings" panose="05000000000000000000" pitchFamily="2" charset="2"/>
              </a:rPr>
              <a:t>tersebut</a:t>
            </a:r>
            <a:r>
              <a:rPr lang="en-US" sz="1500" dirty="0">
                <a:sym typeface="Wingdings" panose="05000000000000000000" pitchFamily="2" charset="2"/>
              </a:rPr>
              <a:t> yang </a:t>
            </a:r>
            <a:r>
              <a:rPr lang="en-US" sz="1500" dirty="0" err="1">
                <a:sym typeface="Wingdings" panose="05000000000000000000" pitchFamily="2" charset="2"/>
              </a:rPr>
              <a:t>lebih</a:t>
            </a:r>
            <a:r>
              <a:rPr lang="en-US" sz="1500" dirty="0">
                <a:sym typeface="Wingdings" panose="05000000000000000000" pitchFamily="2" charset="2"/>
              </a:rPr>
              <a:t> </a:t>
            </a:r>
            <a:r>
              <a:rPr lang="en-US" sz="1500" dirty="0" err="1">
                <a:sym typeface="Wingdings" panose="05000000000000000000" pitchFamily="2" charset="2"/>
              </a:rPr>
              <a:t>dari</a:t>
            </a:r>
            <a:r>
              <a:rPr lang="en-US" sz="1500" dirty="0">
                <a:sym typeface="Wingdings" panose="05000000000000000000" pitchFamily="2" charset="2"/>
              </a:rPr>
              <a:t> 2000 </a:t>
            </a:r>
            <a:r>
              <a:rPr lang="en-US" sz="1500" dirty="0" err="1">
                <a:sym typeface="Wingdings" panose="05000000000000000000" pitchFamily="2" charset="2"/>
              </a:rPr>
              <a:t>adalah</a:t>
            </a:r>
            <a:endParaRPr lang="en-US" sz="1500" dirty="0">
              <a:sym typeface="Wingdings" panose="05000000000000000000" pitchFamily="2" charset="2"/>
            </a:endParaRPr>
          </a:p>
          <a:p>
            <a:pPr marL="0" indent="0">
              <a:buNone/>
            </a:pPr>
            <a:r>
              <a:rPr lang="en-US" sz="1500" dirty="0">
                <a:sym typeface="Wingdings" panose="05000000000000000000" pitchFamily="2" charset="2"/>
              </a:rPr>
              <a:t>        </a:t>
            </a:r>
            <a:r>
              <a:rPr lang="en-US" sz="1500" b="1" dirty="0">
                <a:sym typeface="Wingdings" panose="05000000000000000000" pitchFamily="2" charset="2"/>
              </a:rPr>
              <a:t>4 x 4 x 3 x 2 = 96 </a:t>
            </a:r>
            <a:r>
              <a:rPr lang="en-US" sz="1500" b="1" dirty="0" err="1">
                <a:sym typeface="Wingdings" panose="05000000000000000000" pitchFamily="2" charset="2"/>
              </a:rPr>
              <a:t>bilangan</a:t>
            </a:r>
            <a:endParaRPr lang="en-US" sz="1500" b="1" dirty="0">
              <a:sym typeface="Wingdings" panose="05000000000000000000" pitchFamily="2" charset="2"/>
            </a:endParaRPr>
          </a:p>
          <a:p>
            <a:pPr marL="342900" indent="-342900">
              <a:buAutoNum type="alphaLcParenR" startAt="2"/>
            </a:pPr>
            <a:r>
              <a:rPr lang="en-US" sz="1500" b="1" dirty="0">
                <a:sym typeface="Wingdings" panose="05000000000000000000" pitchFamily="2" charset="2"/>
              </a:rPr>
              <a:t>Kurang </a:t>
            </a:r>
            <a:r>
              <a:rPr lang="en-US" sz="1500" b="1" dirty="0" err="1">
                <a:sym typeface="Wingdings" panose="05000000000000000000" pitchFamily="2" charset="2"/>
              </a:rPr>
              <a:t>dari</a:t>
            </a:r>
            <a:r>
              <a:rPr lang="en-US" sz="1500" b="1" dirty="0">
                <a:sym typeface="Wingdings" panose="05000000000000000000" pitchFamily="2" charset="2"/>
              </a:rPr>
              <a:t> 3000, </a:t>
            </a:r>
            <a:r>
              <a:rPr lang="en-US" sz="1500" b="1" dirty="0" err="1">
                <a:sym typeface="Wingdings" panose="05000000000000000000" pitchFamily="2" charset="2"/>
              </a:rPr>
              <a:t>bilangan</a:t>
            </a:r>
            <a:r>
              <a:rPr lang="en-US" sz="1500" b="1" dirty="0">
                <a:sym typeface="Wingdings" panose="05000000000000000000" pitchFamily="2" charset="2"/>
              </a:rPr>
              <a:t> </a:t>
            </a:r>
            <a:r>
              <a:rPr lang="en-US" sz="1500" b="1" dirty="0" err="1">
                <a:sym typeface="Wingdings" panose="05000000000000000000" pitchFamily="2" charset="2"/>
              </a:rPr>
              <a:t>ribuan</a:t>
            </a:r>
            <a:r>
              <a:rPr lang="en-US" sz="1500" b="1" dirty="0">
                <a:sym typeface="Wingdings" panose="05000000000000000000" pitchFamily="2" charset="2"/>
              </a:rPr>
              <a:t> </a:t>
            </a:r>
            <a:r>
              <a:rPr lang="en-US" sz="1500" b="1" dirty="0" err="1">
                <a:sym typeface="Wingdings" panose="05000000000000000000" pitchFamily="2" charset="2"/>
              </a:rPr>
              <a:t>berlainan</a:t>
            </a:r>
            <a:endParaRPr lang="en-US" sz="1500" b="1" dirty="0">
              <a:sym typeface="Wingdings" panose="05000000000000000000" pitchFamily="2" charset="2"/>
            </a:endParaRPr>
          </a:p>
          <a:p>
            <a:pPr marL="0" indent="0">
              <a:buNone/>
            </a:pPr>
            <a:r>
              <a:rPr lang="en-US" sz="1500" b="1" dirty="0">
                <a:sym typeface="Wingdings" panose="05000000000000000000" pitchFamily="2" charset="2"/>
              </a:rPr>
              <a:t>        </a:t>
            </a:r>
            <a:r>
              <a:rPr lang="en-US" sz="1500" dirty="0"/>
              <a:t> Angka </a:t>
            </a:r>
            <a:r>
              <a:rPr lang="en-US" sz="1500" dirty="0" err="1"/>
              <a:t>ribuan</a:t>
            </a:r>
            <a:r>
              <a:rPr lang="en-US" sz="1500" dirty="0"/>
              <a:t> </a:t>
            </a:r>
            <a:r>
              <a:rPr lang="en-US" sz="1500" dirty="0">
                <a:sym typeface="Wingdings" panose="05000000000000000000" pitchFamily="2" charset="2"/>
              </a:rPr>
              <a:t> 1,2  </a:t>
            </a:r>
            <a:r>
              <a:rPr lang="en-US" sz="1500" dirty="0" err="1">
                <a:sym typeface="Wingdings" panose="05000000000000000000" pitchFamily="2" charset="2"/>
              </a:rPr>
              <a:t>ada</a:t>
            </a:r>
            <a:r>
              <a:rPr lang="en-US" sz="1500" dirty="0">
                <a:sym typeface="Wingdings" panose="05000000000000000000" pitchFamily="2" charset="2"/>
              </a:rPr>
              <a:t> 2</a:t>
            </a:r>
          </a:p>
          <a:p>
            <a:pPr marL="0" indent="0">
              <a:buNone/>
            </a:pPr>
            <a:r>
              <a:rPr lang="en-US" sz="1500" dirty="0">
                <a:sym typeface="Wingdings" panose="05000000000000000000" pitchFamily="2" charset="2"/>
              </a:rPr>
              <a:t>        Angka </a:t>
            </a:r>
            <a:r>
              <a:rPr lang="en-US" sz="1500" dirty="0" err="1">
                <a:sym typeface="Wingdings" panose="05000000000000000000" pitchFamily="2" charset="2"/>
              </a:rPr>
              <a:t>Ratusan</a:t>
            </a:r>
            <a:r>
              <a:rPr lang="en-US" sz="1500" dirty="0">
                <a:sym typeface="Wingdings" panose="05000000000000000000" pitchFamily="2" charset="2"/>
              </a:rPr>
              <a:t>  1,2,3,4,5  5, Namun sudah </a:t>
            </a:r>
            <a:r>
              <a:rPr lang="en-US" sz="1500" dirty="0" err="1">
                <a:sym typeface="Wingdings" panose="05000000000000000000" pitchFamily="2" charset="2"/>
              </a:rPr>
              <a:t>berkurang</a:t>
            </a:r>
            <a:r>
              <a:rPr lang="en-US" sz="1500" dirty="0">
                <a:sym typeface="Wingdings" panose="05000000000000000000" pitchFamily="2" charset="2"/>
              </a:rPr>
              <a:t> 1 untuk </a:t>
            </a:r>
            <a:r>
              <a:rPr lang="en-US" sz="1500" dirty="0" err="1">
                <a:sym typeface="Wingdings" panose="05000000000000000000" pitchFamily="2" charset="2"/>
              </a:rPr>
              <a:t>angka</a:t>
            </a:r>
            <a:r>
              <a:rPr lang="en-US" sz="1500" dirty="0">
                <a:sym typeface="Wingdings" panose="05000000000000000000" pitchFamily="2" charset="2"/>
              </a:rPr>
              <a:t> </a:t>
            </a:r>
            <a:r>
              <a:rPr lang="en-US" sz="1500" dirty="0" err="1">
                <a:sym typeface="Wingdings" panose="05000000000000000000" pitchFamily="2" charset="2"/>
              </a:rPr>
              <a:t>ribuan</a:t>
            </a:r>
            <a:r>
              <a:rPr lang="en-US" sz="1500" dirty="0">
                <a:sym typeface="Wingdings" panose="05000000000000000000" pitchFamily="2" charset="2"/>
              </a:rPr>
              <a:t>  </a:t>
            </a:r>
            <a:r>
              <a:rPr lang="en-US" sz="1500" dirty="0" err="1">
                <a:sym typeface="Wingdings" panose="05000000000000000000" pitchFamily="2" charset="2"/>
              </a:rPr>
              <a:t>ada</a:t>
            </a:r>
            <a:r>
              <a:rPr lang="en-US" sz="1500" dirty="0">
                <a:sym typeface="Wingdings" panose="05000000000000000000" pitchFamily="2" charset="2"/>
              </a:rPr>
              <a:t> 4</a:t>
            </a:r>
          </a:p>
          <a:p>
            <a:pPr marL="0" indent="0">
              <a:buNone/>
            </a:pPr>
            <a:r>
              <a:rPr lang="en-US" sz="1500" dirty="0">
                <a:sym typeface="Wingdings" panose="05000000000000000000" pitchFamily="2" charset="2"/>
              </a:rPr>
              <a:t>        Angka </a:t>
            </a:r>
            <a:r>
              <a:rPr lang="en-US" sz="1500" dirty="0" err="1">
                <a:sym typeface="Wingdings" panose="05000000000000000000" pitchFamily="2" charset="2"/>
              </a:rPr>
              <a:t>Puluhan</a:t>
            </a:r>
            <a:r>
              <a:rPr lang="en-US" sz="1500" dirty="0">
                <a:sym typeface="Wingdings" panose="05000000000000000000" pitchFamily="2" charset="2"/>
              </a:rPr>
              <a:t>  5, sudah </a:t>
            </a:r>
            <a:r>
              <a:rPr lang="en-US" sz="1500" dirty="0" err="1">
                <a:sym typeface="Wingdings" panose="05000000000000000000" pitchFamily="2" charset="2"/>
              </a:rPr>
              <a:t>berkurang</a:t>
            </a:r>
            <a:r>
              <a:rPr lang="en-US" sz="1500" dirty="0">
                <a:sym typeface="Wingdings" panose="05000000000000000000" pitchFamily="2" charset="2"/>
              </a:rPr>
              <a:t> untuk </a:t>
            </a:r>
            <a:r>
              <a:rPr lang="en-US" sz="1500" dirty="0" err="1">
                <a:sym typeface="Wingdings" panose="05000000000000000000" pitchFamily="2" charset="2"/>
              </a:rPr>
              <a:t>ribuan</a:t>
            </a:r>
            <a:r>
              <a:rPr lang="en-US" sz="1500" dirty="0">
                <a:sym typeface="Wingdings" panose="05000000000000000000" pitchFamily="2" charset="2"/>
              </a:rPr>
              <a:t> dan </a:t>
            </a:r>
            <a:r>
              <a:rPr lang="en-US" sz="1500" dirty="0" err="1">
                <a:sym typeface="Wingdings" panose="05000000000000000000" pitchFamily="2" charset="2"/>
              </a:rPr>
              <a:t>ratusan</a:t>
            </a:r>
            <a:r>
              <a:rPr lang="en-US" sz="1500" dirty="0">
                <a:sym typeface="Wingdings" panose="05000000000000000000" pitchFamily="2" charset="2"/>
              </a:rPr>
              <a:t>  </a:t>
            </a:r>
            <a:r>
              <a:rPr lang="en-US" sz="1500" dirty="0" err="1">
                <a:sym typeface="Wingdings" panose="05000000000000000000" pitchFamily="2" charset="2"/>
              </a:rPr>
              <a:t>ada</a:t>
            </a:r>
            <a:r>
              <a:rPr lang="en-US" sz="1500" dirty="0">
                <a:sym typeface="Wingdings" panose="05000000000000000000" pitchFamily="2" charset="2"/>
              </a:rPr>
              <a:t> 3</a:t>
            </a:r>
          </a:p>
          <a:p>
            <a:pPr marL="0" indent="0">
              <a:buNone/>
            </a:pPr>
            <a:r>
              <a:rPr lang="en-US" sz="1500" dirty="0">
                <a:sym typeface="Wingdings" panose="05000000000000000000" pitchFamily="2" charset="2"/>
              </a:rPr>
              <a:t>        Angka </a:t>
            </a:r>
            <a:r>
              <a:rPr lang="en-US" sz="1500" dirty="0" err="1">
                <a:sym typeface="Wingdings" panose="05000000000000000000" pitchFamily="2" charset="2"/>
              </a:rPr>
              <a:t>Satuan</a:t>
            </a:r>
            <a:r>
              <a:rPr lang="en-US" sz="1500" dirty="0">
                <a:sym typeface="Wingdings" panose="05000000000000000000" pitchFamily="2" charset="2"/>
              </a:rPr>
              <a:t>  5, sudah </a:t>
            </a:r>
            <a:r>
              <a:rPr lang="en-US" sz="1500" dirty="0" err="1">
                <a:sym typeface="Wingdings" panose="05000000000000000000" pitchFamily="2" charset="2"/>
              </a:rPr>
              <a:t>berkurang</a:t>
            </a:r>
            <a:r>
              <a:rPr lang="en-US" sz="1500" dirty="0">
                <a:sym typeface="Wingdings" panose="05000000000000000000" pitchFamily="2" charset="2"/>
              </a:rPr>
              <a:t> untuk </a:t>
            </a:r>
            <a:r>
              <a:rPr lang="en-US" sz="1500" dirty="0" err="1">
                <a:sym typeface="Wingdings" panose="05000000000000000000" pitchFamily="2" charset="2"/>
              </a:rPr>
              <a:t>ribuan</a:t>
            </a:r>
            <a:r>
              <a:rPr lang="en-US" sz="1500" dirty="0">
                <a:sym typeface="Wingdings" panose="05000000000000000000" pitchFamily="2" charset="2"/>
              </a:rPr>
              <a:t>, </a:t>
            </a:r>
            <a:r>
              <a:rPr lang="en-US" sz="1500" dirty="0" err="1">
                <a:sym typeface="Wingdings" panose="05000000000000000000" pitchFamily="2" charset="2"/>
              </a:rPr>
              <a:t>ratusan</a:t>
            </a:r>
            <a:r>
              <a:rPr lang="en-US" sz="1500" dirty="0">
                <a:sym typeface="Wingdings" panose="05000000000000000000" pitchFamily="2" charset="2"/>
              </a:rPr>
              <a:t>, </a:t>
            </a:r>
            <a:r>
              <a:rPr lang="en-US" sz="1500" dirty="0" err="1">
                <a:sym typeface="Wingdings" panose="05000000000000000000" pitchFamily="2" charset="2"/>
              </a:rPr>
              <a:t>puluhan</a:t>
            </a:r>
            <a:r>
              <a:rPr lang="en-US" sz="1500" dirty="0">
                <a:sym typeface="Wingdings" panose="05000000000000000000" pitchFamily="2" charset="2"/>
              </a:rPr>
              <a:t>  </a:t>
            </a:r>
            <a:r>
              <a:rPr lang="en-US" sz="1500" dirty="0" err="1">
                <a:sym typeface="Wingdings" panose="05000000000000000000" pitchFamily="2" charset="2"/>
              </a:rPr>
              <a:t>ada</a:t>
            </a:r>
            <a:r>
              <a:rPr lang="en-US" sz="1500" dirty="0">
                <a:sym typeface="Wingdings" panose="05000000000000000000" pitchFamily="2" charset="2"/>
              </a:rPr>
              <a:t> 2</a:t>
            </a:r>
          </a:p>
          <a:p>
            <a:pPr marL="0" indent="0">
              <a:buNone/>
            </a:pPr>
            <a:r>
              <a:rPr lang="en-US" sz="1500" dirty="0">
                <a:sym typeface="Wingdings" panose="05000000000000000000" pitchFamily="2" charset="2"/>
              </a:rPr>
              <a:t>        </a:t>
            </a:r>
            <a:r>
              <a:rPr lang="en-US" sz="1500" dirty="0" err="1">
                <a:sym typeface="Wingdings" panose="05000000000000000000" pitchFamily="2" charset="2"/>
              </a:rPr>
              <a:t>maka</a:t>
            </a:r>
            <a:r>
              <a:rPr lang="en-US" sz="1500" dirty="0">
                <a:sym typeface="Wingdings" panose="05000000000000000000" pitchFamily="2" charset="2"/>
              </a:rPr>
              <a:t>, </a:t>
            </a:r>
            <a:r>
              <a:rPr lang="en-US" sz="1500" dirty="0" err="1">
                <a:sym typeface="Wingdings" panose="05000000000000000000" pitchFamily="2" charset="2"/>
              </a:rPr>
              <a:t>banyak</a:t>
            </a:r>
            <a:r>
              <a:rPr lang="en-US" sz="1500" dirty="0">
                <a:sym typeface="Wingdings" panose="05000000000000000000" pitchFamily="2" charset="2"/>
              </a:rPr>
              <a:t> </a:t>
            </a:r>
            <a:r>
              <a:rPr lang="en-US" sz="1500" dirty="0" err="1">
                <a:sym typeface="Wingdings" panose="05000000000000000000" pitchFamily="2" charset="2"/>
              </a:rPr>
              <a:t>bilangan</a:t>
            </a:r>
            <a:r>
              <a:rPr lang="en-US" sz="1500" dirty="0">
                <a:sym typeface="Wingdings" panose="05000000000000000000" pitchFamily="2" charset="2"/>
              </a:rPr>
              <a:t> </a:t>
            </a:r>
            <a:r>
              <a:rPr lang="en-US" sz="1500" dirty="0" err="1">
                <a:sym typeface="Wingdings" panose="05000000000000000000" pitchFamily="2" charset="2"/>
              </a:rPr>
              <a:t>ribuan</a:t>
            </a:r>
            <a:r>
              <a:rPr lang="en-US" sz="1500" dirty="0">
                <a:sym typeface="Wingdings" panose="05000000000000000000" pitchFamily="2" charset="2"/>
              </a:rPr>
              <a:t> </a:t>
            </a:r>
            <a:r>
              <a:rPr lang="en-US" sz="1500" dirty="0" err="1">
                <a:sym typeface="Wingdings" panose="05000000000000000000" pitchFamily="2" charset="2"/>
              </a:rPr>
              <a:t>berlainan</a:t>
            </a:r>
            <a:r>
              <a:rPr lang="en-US" sz="1500" dirty="0">
                <a:sym typeface="Wingdings" panose="05000000000000000000" pitchFamily="2" charset="2"/>
              </a:rPr>
              <a:t> </a:t>
            </a:r>
            <a:r>
              <a:rPr lang="en-US" sz="1500" dirty="0" err="1">
                <a:sym typeface="Wingdings" panose="05000000000000000000" pitchFamily="2" charset="2"/>
              </a:rPr>
              <a:t>dari</a:t>
            </a:r>
            <a:r>
              <a:rPr lang="en-US" sz="1500" dirty="0">
                <a:sym typeface="Wingdings" panose="05000000000000000000" pitchFamily="2" charset="2"/>
              </a:rPr>
              <a:t> </a:t>
            </a:r>
            <a:r>
              <a:rPr lang="en-US" sz="1500" dirty="0" err="1">
                <a:sym typeface="Wingdings" panose="05000000000000000000" pitchFamily="2" charset="2"/>
              </a:rPr>
              <a:t>angka</a:t>
            </a:r>
            <a:r>
              <a:rPr lang="en-US" sz="1500" dirty="0">
                <a:sym typeface="Wingdings" panose="05000000000000000000" pitchFamily="2" charset="2"/>
              </a:rPr>
              <a:t> </a:t>
            </a:r>
            <a:r>
              <a:rPr lang="en-US" sz="1500" dirty="0" err="1">
                <a:sym typeface="Wingdings" panose="05000000000000000000" pitchFamily="2" charset="2"/>
              </a:rPr>
              <a:t>tersebut</a:t>
            </a:r>
            <a:r>
              <a:rPr lang="en-US" sz="1500" dirty="0">
                <a:sym typeface="Wingdings" panose="05000000000000000000" pitchFamily="2" charset="2"/>
              </a:rPr>
              <a:t> yang </a:t>
            </a:r>
            <a:r>
              <a:rPr lang="en-US" sz="1500" dirty="0" err="1">
                <a:sym typeface="Wingdings" panose="05000000000000000000" pitchFamily="2" charset="2"/>
              </a:rPr>
              <a:t>kurang</a:t>
            </a:r>
            <a:r>
              <a:rPr lang="en-US" sz="1500" dirty="0">
                <a:sym typeface="Wingdings" panose="05000000000000000000" pitchFamily="2" charset="2"/>
              </a:rPr>
              <a:t> </a:t>
            </a:r>
            <a:r>
              <a:rPr lang="en-US" sz="1500" dirty="0" err="1">
                <a:sym typeface="Wingdings" panose="05000000000000000000" pitchFamily="2" charset="2"/>
              </a:rPr>
              <a:t>dari</a:t>
            </a:r>
            <a:r>
              <a:rPr lang="en-US" sz="1500" dirty="0">
                <a:sym typeface="Wingdings" panose="05000000000000000000" pitchFamily="2" charset="2"/>
              </a:rPr>
              <a:t> 3000 </a:t>
            </a:r>
            <a:r>
              <a:rPr lang="en-US" sz="1500" dirty="0" err="1">
                <a:sym typeface="Wingdings" panose="05000000000000000000" pitchFamily="2" charset="2"/>
              </a:rPr>
              <a:t>adalah</a:t>
            </a:r>
            <a:endParaRPr lang="en-US" sz="1500" dirty="0">
              <a:sym typeface="Wingdings" panose="05000000000000000000" pitchFamily="2" charset="2"/>
            </a:endParaRPr>
          </a:p>
          <a:p>
            <a:pPr marL="0" indent="0">
              <a:buNone/>
            </a:pPr>
            <a:r>
              <a:rPr lang="en-US" sz="1500" dirty="0">
                <a:sym typeface="Wingdings" panose="05000000000000000000" pitchFamily="2" charset="2"/>
              </a:rPr>
              <a:t>        </a:t>
            </a:r>
            <a:r>
              <a:rPr lang="en-US" sz="1500" b="1" dirty="0">
                <a:sym typeface="Wingdings" panose="05000000000000000000" pitchFamily="2" charset="2"/>
              </a:rPr>
              <a:t>2 x 4 x 3 x 2 = 48 </a:t>
            </a:r>
            <a:r>
              <a:rPr lang="en-US" sz="1500" b="1" dirty="0" err="1">
                <a:sym typeface="Wingdings" panose="05000000000000000000" pitchFamily="2" charset="2"/>
              </a:rPr>
              <a:t>bilangan</a:t>
            </a:r>
            <a:endParaRPr lang="en-ID" sz="1500" b="1" dirty="0"/>
          </a:p>
        </p:txBody>
      </p:sp>
      <p:sp>
        <p:nvSpPr>
          <p:cNvPr id="4" name="Footer Placeholder 3">
            <a:extLst>
              <a:ext uri="{FF2B5EF4-FFF2-40B4-BE49-F238E27FC236}">
                <a16:creationId xmlns:a16="http://schemas.microsoft.com/office/drawing/2014/main" id="{9285DCCD-E163-45B7-97DA-2C1C0B3CF776}"/>
              </a:ext>
            </a:extLst>
          </p:cNvPr>
          <p:cNvSpPr>
            <a:spLocks noGrp="1"/>
          </p:cNvSpPr>
          <p:nvPr>
            <p:ph type="ftr" sz="quarter" idx="11"/>
          </p:nvPr>
        </p:nvSpPr>
        <p:spPr/>
        <p:txBody>
          <a:bodyPr/>
          <a:lstStyle/>
          <a:p>
            <a:r>
              <a:rPr lang="en-ID"/>
              <a:t>05111740000015 - Atika Rizki Nurakhmah</a:t>
            </a:r>
          </a:p>
        </p:txBody>
      </p:sp>
    </p:spTree>
    <p:extLst>
      <p:ext uri="{BB962C8B-B14F-4D97-AF65-F5344CB8AC3E}">
        <p14:creationId xmlns:p14="http://schemas.microsoft.com/office/powerpoint/2010/main" val="354391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pPr eaLnBrk="1" hangingPunct="1"/>
            <a:r>
              <a:rPr lang="en-US" b="1" dirty="0" smtClean="0"/>
              <a:t>ATURAN PERKALIAN</a:t>
            </a:r>
          </a:p>
        </p:txBody>
      </p:sp>
      <p:sp>
        <p:nvSpPr>
          <p:cNvPr id="15365" name="Rectangle 3"/>
          <p:cNvSpPr>
            <a:spLocks noGrp="1" noChangeArrowheads="1"/>
          </p:cNvSpPr>
          <p:nvPr>
            <p:ph type="body" idx="1"/>
          </p:nvPr>
        </p:nvSpPr>
        <p:spPr>
          <a:xfrm>
            <a:off x="457200" y="1447800"/>
            <a:ext cx="8458200" cy="4876800"/>
          </a:xfrm>
        </p:spPr>
        <p:txBody>
          <a:bodyPr/>
          <a:lstStyle/>
          <a:p>
            <a:pPr eaLnBrk="1" hangingPunct="1">
              <a:buNone/>
            </a:pPr>
            <a:r>
              <a:rPr lang="en-US" sz="2400" dirty="0" err="1" smtClean="0"/>
              <a:t>Contoh</a:t>
            </a:r>
            <a:endParaRPr lang="en-US" sz="2400" dirty="0" smtClean="0"/>
          </a:p>
          <a:p>
            <a:pPr eaLnBrk="1" hangingPunct="1"/>
            <a:r>
              <a:rPr lang="en-US" sz="2400" dirty="0" err="1" smtClean="0"/>
              <a:t>Rencana</a:t>
            </a:r>
            <a:r>
              <a:rPr lang="en-US" sz="2400" dirty="0" smtClean="0"/>
              <a:t> </a:t>
            </a:r>
            <a:r>
              <a:rPr lang="en-US" sz="2400" dirty="0" err="1" smtClean="0"/>
              <a:t>pembuatan</a:t>
            </a:r>
            <a:r>
              <a:rPr lang="en-US" sz="2400" dirty="0" smtClean="0"/>
              <a:t> </a:t>
            </a:r>
            <a:r>
              <a:rPr lang="en-US" sz="2400" dirty="0" err="1" smtClean="0"/>
              <a:t>nomer</a:t>
            </a:r>
            <a:r>
              <a:rPr lang="en-US" sz="2400" dirty="0" smtClean="0"/>
              <a:t> </a:t>
            </a:r>
            <a:r>
              <a:rPr lang="en-US" sz="2400" dirty="0" err="1" smtClean="0"/>
              <a:t>telepon</a:t>
            </a:r>
            <a:r>
              <a:rPr lang="en-US" sz="2400" dirty="0" smtClean="0"/>
              <a:t> </a:t>
            </a:r>
            <a:r>
              <a:rPr lang="en-US" sz="2400" dirty="0" err="1" smtClean="0"/>
              <a:t>rumah</a:t>
            </a:r>
            <a:r>
              <a:rPr lang="en-US" sz="2400" dirty="0" smtClean="0"/>
              <a:t> </a:t>
            </a:r>
            <a:r>
              <a:rPr lang="en-US" sz="2400" dirty="0" err="1" smtClean="0"/>
              <a:t>di</a:t>
            </a:r>
            <a:r>
              <a:rPr lang="en-US" sz="2400" dirty="0" smtClean="0"/>
              <a:t> </a:t>
            </a:r>
            <a:r>
              <a:rPr lang="en-US" sz="2400" dirty="0" err="1" smtClean="0"/>
              <a:t>Jawa</a:t>
            </a:r>
            <a:r>
              <a:rPr lang="en-US" sz="2400" dirty="0" smtClean="0"/>
              <a:t> </a:t>
            </a:r>
            <a:r>
              <a:rPr lang="en-US" sz="2400" dirty="0" err="1" smtClean="0"/>
              <a:t>Timur</a:t>
            </a:r>
            <a:endParaRPr lang="en-US" sz="2400" dirty="0" smtClean="0"/>
          </a:p>
          <a:p>
            <a:pPr lvl="1" eaLnBrk="1" hangingPunct="1"/>
            <a:r>
              <a:rPr lang="en-US" altLang="ja-JP" sz="2000" dirty="0" err="1" smtClean="0">
                <a:ea typeface="ＭＳ Ｐゴシック" pitchFamily="34" charset="-128"/>
              </a:rPr>
              <a:t>Setiap</a:t>
            </a:r>
            <a:r>
              <a:rPr lang="en-US" altLang="ja-JP" sz="2000" dirty="0" smtClean="0">
                <a:ea typeface="ＭＳ Ｐゴシック" pitchFamily="34" charset="-128"/>
              </a:rPr>
              <a:t> </a:t>
            </a:r>
            <a:r>
              <a:rPr lang="en-US" altLang="ja-JP" sz="2000" dirty="0" err="1" smtClean="0">
                <a:ea typeface="ＭＳ Ｐゴシック" pitchFamily="34" charset="-128"/>
              </a:rPr>
              <a:t>nomer</a:t>
            </a:r>
            <a:r>
              <a:rPr lang="en-US" altLang="ja-JP" sz="2000" dirty="0" smtClean="0">
                <a:ea typeface="ＭＳ Ｐゴシック" pitchFamily="34" charset="-128"/>
              </a:rPr>
              <a:t> </a:t>
            </a:r>
            <a:r>
              <a:rPr lang="en-US" altLang="ja-JP" sz="2000" dirty="0" err="1" smtClean="0">
                <a:ea typeface="ＭＳ Ｐゴシック" pitchFamily="34" charset="-128"/>
              </a:rPr>
              <a:t>telepon</a:t>
            </a:r>
            <a:r>
              <a:rPr lang="en-US" altLang="ja-JP" sz="2000" dirty="0" smtClean="0">
                <a:ea typeface="ＭＳ Ｐゴシック" pitchFamily="34" charset="-128"/>
              </a:rPr>
              <a:t> </a:t>
            </a:r>
            <a:r>
              <a:rPr lang="en-US" altLang="ja-JP" sz="2000" dirty="0" err="1" smtClean="0">
                <a:ea typeface="ＭＳ Ｐゴシック" pitchFamily="34" charset="-128"/>
              </a:rPr>
              <a:t>terdiri</a:t>
            </a:r>
            <a:r>
              <a:rPr lang="en-US" altLang="ja-JP" sz="2000" dirty="0" smtClean="0">
                <a:ea typeface="ＭＳ Ｐゴシック" pitchFamily="34" charset="-128"/>
              </a:rPr>
              <a:t> </a:t>
            </a:r>
            <a:r>
              <a:rPr lang="en-US" altLang="ja-JP" sz="2000" dirty="0" err="1" smtClean="0">
                <a:ea typeface="ＭＳ Ｐゴシック" pitchFamily="34" charset="-128"/>
              </a:rPr>
              <a:t>dari</a:t>
            </a:r>
            <a:r>
              <a:rPr lang="en-US" altLang="ja-JP" sz="2000" dirty="0" smtClean="0">
                <a:ea typeface="ＭＳ Ｐゴシック" pitchFamily="34" charset="-128"/>
              </a:rPr>
              <a:t> 10 </a:t>
            </a:r>
            <a:r>
              <a:rPr lang="en-US" altLang="ja-JP" sz="2000" dirty="0" err="1" smtClean="0">
                <a:ea typeface="ＭＳ Ｐゴシック" pitchFamily="34" charset="-128"/>
              </a:rPr>
              <a:t>karakter</a:t>
            </a:r>
            <a:r>
              <a:rPr lang="en-US" altLang="ja-JP" sz="2000" dirty="0" smtClean="0">
                <a:ea typeface="ＭＳ Ｐゴシック" pitchFamily="34" charset="-128"/>
              </a:rPr>
              <a:t> </a:t>
            </a:r>
            <a:r>
              <a:rPr lang="en-US" altLang="ja-JP" sz="2000" dirty="0" err="1" smtClean="0">
                <a:ea typeface="ＭＳ Ｐゴシック" pitchFamily="34" charset="-128"/>
              </a:rPr>
              <a:t>sebagai</a:t>
            </a:r>
            <a:r>
              <a:rPr lang="en-US" altLang="ja-JP" sz="2000" dirty="0" smtClean="0">
                <a:ea typeface="ＭＳ Ｐゴシック" pitchFamily="34" charset="-128"/>
              </a:rPr>
              <a:t> </a:t>
            </a:r>
            <a:r>
              <a:rPr lang="en-US" altLang="ja-JP" sz="2000" dirty="0" err="1" smtClean="0">
                <a:ea typeface="ＭＳ Ｐゴシック" pitchFamily="34" charset="-128"/>
              </a:rPr>
              <a:t>berikut</a:t>
            </a:r>
            <a:r>
              <a:rPr lang="en-US" altLang="ja-JP" sz="2000" dirty="0" smtClean="0">
                <a:ea typeface="ＭＳ Ｐゴシック" pitchFamily="34" charset="-128"/>
              </a:rPr>
              <a:t>:</a:t>
            </a:r>
          </a:p>
          <a:p>
            <a:pPr lvl="2" eaLnBrk="1" hangingPunct="1">
              <a:lnSpc>
                <a:spcPct val="80000"/>
              </a:lnSpc>
            </a:pPr>
            <a:r>
              <a:rPr lang="en-US" altLang="ja-JP" sz="1800" dirty="0" smtClean="0">
                <a:ea typeface="ＭＳ Ｐゴシック" pitchFamily="34" charset="-128"/>
              </a:rPr>
              <a:t>3 </a:t>
            </a:r>
            <a:r>
              <a:rPr lang="en-US" altLang="ja-JP" sz="1800" dirty="0" err="1" smtClean="0">
                <a:ea typeface="ＭＳ Ｐゴシック" pitchFamily="34" charset="-128"/>
              </a:rPr>
              <a:t>karakter</a:t>
            </a:r>
            <a:r>
              <a:rPr lang="en-US" altLang="ja-JP" sz="1800" dirty="0" smtClean="0">
                <a:ea typeface="ＭＳ Ｐゴシック" pitchFamily="34" charset="-128"/>
              </a:rPr>
              <a:t> </a:t>
            </a:r>
            <a:r>
              <a:rPr lang="en-US" altLang="ja-JP" sz="1800" dirty="0" err="1" smtClean="0">
                <a:ea typeface="ＭＳ Ｐゴシック" pitchFamily="34" charset="-128"/>
              </a:rPr>
              <a:t>menunjukkan</a:t>
            </a:r>
            <a:r>
              <a:rPr lang="en-US" altLang="ja-JP" sz="1800" dirty="0" smtClean="0">
                <a:ea typeface="ＭＳ Ｐゴシック" pitchFamily="34" charset="-128"/>
              </a:rPr>
              <a:t> </a:t>
            </a:r>
            <a:r>
              <a:rPr lang="en-US" altLang="ja-JP" sz="1800" dirty="0" err="1" smtClean="0">
                <a:ea typeface="ＭＳ Ｐゴシック" pitchFamily="34" charset="-128"/>
              </a:rPr>
              <a:t>kode</a:t>
            </a:r>
            <a:r>
              <a:rPr lang="en-US" altLang="ja-JP" sz="1800" dirty="0" smtClean="0">
                <a:ea typeface="ＭＳ Ｐゴシック" pitchFamily="34" charset="-128"/>
              </a:rPr>
              <a:t> </a:t>
            </a:r>
            <a:r>
              <a:rPr lang="en-US" altLang="ja-JP" sz="1800" dirty="0" err="1" smtClean="0">
                <a:ea typeface="ＭＳ Ｐゴシック" pitchFamily="34" charset="-128"/>
              </a:rPr>
              <a:t>kotamadya</a:t>
            </a:r>
            <a:r>
              <a:rPr lang="en-US" altLang="ja-JP" sz="1800" dirty="0" smtClean="0">
                <a:ea typeface="ＭＳ Ｐゴシック" pitchFamily="34" charset="-128"/>
              </a:rPr>
              <a:t>/</a:t>
            </a:r>
            <a:r>
              <a:rPr lang="en-US" altLang="ja-JP" sz="1800" dirty="0" err="1" smtClean="0">
                <a:ea typeface="ＭＳ Ｐゴシック" pitchFamily="34" charset="-128"/>
              </a:rPr>
              <a:t>kabupaten</a:t>
            </a:r>
            <a:endParaRPr lang="en-US" altLang="ja-JP" sz="1800" dirty="0" smtClean="0">
              <a:ea typeface="ＭＳ Ｐゴシック" pitchFamily="34" charset="-128"/>
            </a:endParaRPr>
          </a:p>
          <a:p>
            <a:pPr lvl="2" eaLnBrk="1" hangingPunct="1">
              <a:lnSpc>
                <a:spcPct val="80000"/>
              </a:lnSpc>
            </a:pPr>
            <a:r>
              <a:rPr lang="en-US" altLang="ja-JP" sz="1800" dirty="0" smtClean="0">
                <a:ea typeface="ＭＳ Ｐゴシック" pitchFamily="34" charset="-128"/>
              </a:rPr>
              <a:t>3 </a:t>
            </a:r>
            <a:r>
              <a:rPr lang="en-US" altLang="ja-JP" sz="1800" dirty="0" err="1" smtClean="0">
                <a:ea typeface="ＭＳ Ｐゴシック" pitchFamily="34" charset="-128"/>
              </a:rPr>
              <a:t>karakter</a:t>
            </a:r>
            <a:r>
              <a:rPr lang="en-US" altLang="ja-JP" sz="1800" dirty="0" smtClean="0">
                <a:ea typeface="ＭＳ Ｐゴシック" pitchFamily="34" charset="-128"/>
              </a:rPr>
              <a:t> </a:t>
            </a:r>
            <a:r>
              <a:rPr lang="en-US" altLang="ja-JP" sz="1800" dirty="0" err="1" smtClean="0">
                <a:ea typeface="ＭＳ Ｐゴシック" pitchFamily="34" charset="-128"/>
              </a:rPr>
              <a:t>menunjukkan</a:t>
            </a:r>
            <a:r>
              <a:rPr lang="en-US" altLang="ja-JP" sz="1800" dirty="0" smtClean="0">
                <a:ea typeface="ＭＳ Ｐゴシック" pitchFamily="34" charset="-128"/>
              </a:rPr>
              <a:t> </a:t>
            </a:r>
            <a:r>
              <a:rPr lang="en-US" altLang="ja-JP" sz="1800" dirty="0" err="1" smtClean="0">
                <a:ea typeface="ＭＳ Ｐゴシック" pitchFamily="34" charset="-128"/>
              </a:rPr>
              <a:t>kode</a:t>
            </a:r>
            <a:r>
              <a:rPr lang="en-US" altLang="ja-JP" sz="1800" dirty="0" smtClean="0">
                <a:ea typeface="ＭＳ Ｐゴシック" pitchFamily="34" charset="-128"/>
              </a:rPr>
              <a:t> </a:t>
            </a:r>
            <a:r>
              <a:rPr lang="en-US" altLang="ja-JP" sz="1800" dirty="0" err="1" smtClean="0">
                <a:ea typeface="ＭＳ Ｐゴシック" pitchFamily="34" charset="-128"/>
              </a:rPr>
              <a:t>kecamatan</a:t>
            </a:r>
            <a:endParaRPr lang="en-US" altLang="ja-JP" sz="1800" dirty="0" smtClean="0">
              <a:ea typeface="ＭＳ Ｐゴシック" pitchFamily="34" charset="-128"/>
            </a:endParaRPr>
          </a:p>
          <a:p>
            <a:pPr lvl="2" eaLnBrk="1" hangingPunct="1">
              <a:lnSpc>
                <a:spcPct val="80000"/>
              </a:lnSpc>
            </a:pPr>
            <a:r>
              <a:rPr lang="en-US" altLang="ja-JP" sz="1800" dirty="0" smtClean="0">
                <a:ea typeface="ＭＳ Ｐゴシック" pitchFamily="34" charset="-128"/>
              </a:rPr>
              <a:t>4 </a:t>
            </a:r>
            <a:r>
              <a:rPr lang="en-US" altLang="ja-JP" sz="1800" dirty="0" err="1" smtClean="0">
                <a:ea typeface="ＭＳ Ｐゴシック" pitchFamily="34" charset="-128"/>
              </a:rPr>
              <a:t>karakter</a:t>
            </a:r>
            <a:r>
              <a:rPr lang="en-US" altLang="ja-JP" sz="1800" dirty="0" smtClean="0">
                <a:ea typeface="ＭＳ Ｐゴシック" pitchFamily="34" charset="-128"/>
              </a:rPr>
              <a:t> </a:t>
            </a:r>
            <a:r>
              <a:rPr lang="en-US" altLang="ja-JP" sz="1800" dirty="0" err="1" smtClean="0">
                <a:ea typeface="ＭＳ Ｐゴシック" pitchFamily="34" charset="-128"/>
              </a:rPr>
              <a:t>menunjukkan</a:t>
            </a:r>
            <a:r>
              <a:rPr lang="en-US" altLang="ja-JP" sz="1800" dirty="0" smtClean="0">
                <a:ea typeface="ＭＳ Ｐゴシック" pitchFamily="34" charset="-128"/>
              </a:rPr>
              <a:t> </a:t>
            </a:r>
            <a:r>
              <a:rPr lang="en-US" altLang="ja-JP" sz="1800" dirty="0" err="1" smtClean="0">
                <a:ea typeface="ＭＳ Ｐゴシック" pitchFamily="34" charset="-128"/>
              </a:rPr>
              <a:t>kode</a:t>
            </a:r>
            <a:r>
              <a:rPr lang="en-US" altLang="ja-JP" sz="1800" dirty="0" smtClean="0">
                <a:ea typeface="ＭＳ Ｐゴシック" pitchFamily="34" charset="-128"/>
              </a:rPr>
              <a:t> </a:t>
            </a:r>
            <a:r>
              <a:rPr lang="en-US" altLang="ja-JP" sz="1800" dirty="0" err="1" smtClean="0">
                <a:ea typeface="ＭＳ Ｐゴシック" pitchFamily="34" charset="-128"/>
              </a:rPr>
              <a:t>rumah</a:t>
            </a:r>
            <a:endParaRPr lang="en-US" altLang="ja-JP" sz="1800" dirty="0" smtClean="0">
              <a:ea typeface="ＭＳ Ｐゴシック" pitchFamily="34" charset="-128"/>
            </a:endParaRPr>
          </a:p>
          <a:p>
            <a:pPr lvl="1" eaLnBrk="1" hangingPunct="1">
              <a:lnSpc>
                <a:spcPct val="80000"/>
              </a:lnSpc>
            </a:pPr>
            <a:r>
              <a:rPr lang="en-US" altLang="ja-JP" sz="2000" dirty="0" err="1" smtClean="0">
                <a:ea typeface="ＭＳ Ｐゴシック" pitchFamily="34" charset="-128"/>
              </a:rPr>
              <a:t>Asumsi</a:t>
            </a:r>
            <a:r>
              <a:rPr lang="en-US" altLang="ja-JP" sz="2000" dirty="0" smtClean="0">
                <a:ea typeface="ＭＳ Ｐゴシック" pitchFamily="34" charset="-128"/>
              </a:rPr>
              <a:t> </a:t>
            </a:r>
            <a:r>
              <a:rPr lang="en-US" altLang="ja-JP" sz="2000" dirty="0" err="1" smtClean="0">
                <a:ea typeface="ＭＳ Ｐゴシック" pitchFamily="34" charset="-128"/>
              </a:rPr>
              <a:t>karakter</a:t>
            </a:r>
            <a:r>
              <a:rPr lang="en-US" altLang="ja-JP" sz="2000" dirty="0" smtClean="0">
                <a:ea typeface="ＭＳ Ｐゴシック" pitchFamily="34" charset="-128"/>
              </a:rPr>
              <a:t> X = {0…9}</a:t>
            </a:r>
          </a:p>
          <a:p>
            <a:pPr lvl="1" eaLnBrk="1" hangingPunct="1">
              <a:lnSpc>
                <a:spcPct val="80000"/>
              </a:lnSpc>
            </a:pPr>
            <a:r>
              <a:rPr lang="en-US" altLang="ja-JP" sz="2000" dirty="0" err="1" smtClean="0">
                <a:ea typeface="ＭＳ Ｐゴシック" pitchFamily="34" charset="-128"/>
              </a:rPr>
              <a:t>Asumsi</a:t>
            </a:r>
            <a:r>
              <a:rPr lang="en-US" altLang="ja-JP" sz="2000" dirty="0" smtClean="0">
                <a:ea typeface="ＭＳ Ｐゴシック" pitchFamily="34" charset="-128"/>
              </a:rPr>
              <a:t> </a:t>
            </a:r>
            <a:r>
              <a:rPr lang="en-US" altLang="ja-JP" sz="2000" dirty="0" err="1" smtClean="0">
                <a:ea typeface="ＭＳ Ｐゴシック" pitchFamily="34" charset="-128"/>
              </a:rPr>
              <a:t>karakter</a:t>
            </a:r>
            <a:r>
              <a:rPr lang="en-US" altLang="ja-JP" sz="2000" dirty="0" smtClean="0">
                <a:ea typeface="ＭＳ Ｐゴシック" pitchFamily="34" charset="-128"/>
              </a:rPr>
              <a:t> N = {2…9}</a:t>
            </a:r>
          </a:p>
          <a:p>
            <a:pPr lvl="1" eaLnBrk="1" hangingPunct="1">
              <a:lnSpc>
                <a:spcPct val="80000"/>
              </a:lnSpc>
            </a:pPr>
            <a:r>
              <a:rPr lang="en-US" altLang="ja-JP" sz="2000" dirty="0" err="1" smtClean="0">
                <a:ea typeface="ＭＳ Ｐゴシック" pitchFamily="34" charset="-128"/>
              </a:rPr>
              <a:t>Asumsi</a:t>
            </a:r>
            <a:r>
              <a:rPr lang="en-US" altLang="ja-JP" sz="2000" dirty="0" smtClean="0">
                <a:ea typeface="ＭＳ Ｐゴシック" pitchFamily="34" charset="-128"/>
              </a:rPr>
              <a:t> </a:t>
            </a:r>
            <a:r>
              <a:rPr lang="en-US" altLang="ja-JP" sz="2000" dirty="0" err="1" smtClean="0">
                <a:ea typeface="ＭＳ Ｐゴシック" pitchFamily="34" charset="-128"/>
              </a:rPr>
              <a:t>karakter</a:t>
            </a:r>
            <a:r>
              <a:rPr lang="en-US" altLang="ja-JP" sz="2000" dirty="0" smtClean="0">
                <a:ea typeface="ＭＳ Ｐゴシック" pitchFamily="34" charset="-128"/>
              </a:rPr>
              <a:t> Y = {0, 1}</a:t>
            </a:r>
          </a:p>
          <a:p>
            <a:pPr lvl="1" eaLnBrk="1" hangingPunct="1">
              <a:lnSpc>
                <a:spcPct val="80000"/>
              </a:lnSpc>
            </a:pPr>
            <a:r>
              <a:rPr lang="en-US" altLang="ja-JP" sz="2000" dirty="0" smtClean="0">
                <a:ea typeface="ＭＳ Ｐゴシック" pitchFamily="34" charset="-128"/>
              </a:rPr>
              <a:t>Format </a:t>
            </a:r>
            <a:r>
              <a:rPr lang="en-US" altLang="ja-JP" sz="2000" dirty="0" err="1" smtClean="0">
                <a:ea typeface="ＭＳ Ｐゴシック" pitchFamily="34" charset="-128"/>
              </a:rPr>
              <a:t>untuk</a:t>
            </a:r>
            <a:r>
              <a:rPr lang="en-US" altLang="ja-JP" sz="2000" dirty="0" smtClean="0">
                <a:ea typeface="ＭＳ Ｐゴシック" pitchFamily="34" charset="-128"/>
              </a:rPr>
              <a:t> </a:t>
            </a:r>
            <a:r>
              <a:rPr lang="en-US" altLang="ja-JP" sz="2000" dirty="0" err="1" smtClean="0">
                <a:ea typeface="ＭＳ Ｐゴシック" pitchFamily="34" charset="-128"/>
              </a:rPr>
              <a:t>kode</a:t>
            </a:r>
            <a:r>
              <a:rPr lang="en-US" altLang="ja-JP" sz="2000" dirty="0" smtClean="0">
                <a:ea typeface="ＭＳ Ｐゴシック" pitchFamily="34" charset="-128"/>
              </a:rPr>
              <a:t> </a:t>
            </a:r>
            <a:r>
              <a:rPr lang="en-US" altLang="ja-JP" sz="2000" dirty="0" err="1" smtClean="0">
                <a:ea typeface="ＭＳ Ｐゴシック" pitchFamily="34" charset="-128"/>
              </a:rPr>
              <a:t>kotamadya</a:t>
            </a:r>
            <a:r>
              <a:rPr lang="en-US" altLang="ja-JP" sz="2000" dirty="0" smtClean="0">
                <a:ea typeface="ＭＳ Ｐゴシック" pitchFamily="34" charset="-128"/>
              </a:rPr>
              <a:t>/</a:t>
            </a:r>
            <a:r>
              <a:rPr lang="en-US" altLang="ja-JP" sz="2000" dirty="0" err="1" smtClean="0">
                <a:ea typeface="ＭＳ Ｐゴシック" pitchFamily="34" charset="-128"/>
              </a:rPr>
              <a:t>kabupaten</a:t>
            </a:r>
            <a:r>
              <a:rPr lang="en-US" altLang="ja-JP" sz="2000" dirty="0" smtClean="0">
                <a:ea typeface="ＭＳ Ｐゴシック" pitchFamily="34" charset="-128"/>
              </a:rPr>
              <a:t>, </a:t>
            </a:r>
            <a:r>
              <a:rPr lang="en-US" altLang="ja-JP" sz="2000" dirty="0" err="1" smtClean="0">
                <a:ea typeface="ＭＳ Ｐゴシック" pitchFamily="34" charset="-128"/>
              </a:rPr>
              <a:t>kecamatan</a:t>
            </a:r>
            <a:r>
              <a:rPr lang="en-US" altLang="ja-JP" sz="2000" dirty="0" smtClean="0">
                <a:ea typeface="ＭＳ Ｐゴシック" pitchFamily="34" charset="-128"/>
              </a:rPr>
              <a:t> </a:t>
            </a:r>
            <a:r>
              <a:rPr lang="en-US" altLang="ja-JP" sz="2000" dirty="0" err="1" smtClean="0">
                <a:ea typeface="ＭＳ Ｐゴシック" pitchFamily="34" charset="-128"/>
              </a:rPr>
              <a:t>dan</a:t>
            </a:r>
            <a:r>
              <a:rPr lang="en-US" altLang="ja-JP" sz="2000" dirty="0" smtClean="0">
                <a:ea typeface="ＭＳ Ｐゴシック" pitchFamily="34" charset="-128"/>
              </a:rPr>
              <a:t> </a:t>
            </a:r>
            <a:r>
              <a:rPr lang="en-US" altLang="ja-JP" sz="2000" dirty="0" err="1" smtClean="0">
                <a:ea typeface="ＭＳ Ｐゴシック" pitchFamily="34" charset="-128"/>
              </a:rPr>
              <a:t>rumah</a:t>
            </a:r>
            <a:r>
              <a:rPr lang="en-US" altLang="ja-JP" sz="2000" dirty="0" smtClean="0">
                <a:ea typeface="ＭＳ Ｐゴシック" pitchFamily="34" charset="-128"/>
              </a:rPr>
              <a:t> </a:t>
            </a:r>
            <a:r>
              <a:rPr lang="en-US" altLang="ja-JP" sz="2000" dirty="0" err="1" smtClean="0">
                <a:ea typeface="ＭＳ Ｐゴシック" pitchFamily="34" charset="-128"/>
              </a:rPr>
              <a:t>sbb</a:t>
            </a:r>
            <a:r>
              <a:rPr lang="en-US" altLang="ja-JP" sz="2000" dirty="0" smtClean="0">
                <a:ea typeface="ＭＳ Ｐゴシック" pitchFamily="34" charset="-128"/>
              </a:rPr>
              <a:t>:</a:t>
            </a:r>
          </a:p>
          <a:p>
            <a:pPr lvl="2" eaLnBrk="1" hangingPunct="1">
              <a:lnSpc>
                <a:spcPct val="80000"/>
              </a:lnSpc>
            </a:pPr>
            <a:r>
              <a:rPr lang="en-US" altLang="ja-JP" sz="1800" dirty="0" err="1" smtClean="0">
                <a:ea typeface="ＭＳ Ｐゴシック" pitchFamily="34" charset="-128"/>
              </a:rPr>
              <a:t>Rencana</a:t>
            </a:r>
            <a:r>
              <a:rPr lang="en-US" altLang="ja-JP" sz="1800" dirty="0" smtClean="0">
                <a:ea typeface="ＭＳ Ｐゴシック" pitchFamily="34" charset="-128"/>
              </a:rPr>
              <a:t> lama </a:t>
            </a:r>
            <a:r>
              <a:rPr lang="en-US" altLang="ja-JP" sz="1800" dirty="0" smtClean="0">
                <a:ea typeface="ＭＳ Ｐゴシック" pitchFamily="34" charset="-128"/>
                <a:sym typeface="Wingdings" pitchFamily="2" charset="2"/>
              </a:rPr>
              <a:t> NYX, NNX, XXXX</a:t>
            </a:r>
          </a:p>
          <a:p>
            <a:pPr lvl="2" eaLnBrk="1" hangingPunct="1">
              <a:lnSpc>
                <a:spcPct val="80000"/>
              </a:lnSpc>
            </a:pPr>
            <a:r>
              <a:rPr lang="en-US" altLang="ja-JP" sz="1800" dirty="0" err="1" smtClean="0">
                <a:ea typeface="ＭＳ Ｐゴシック" pitchFamily="34" charset="-128"/>
              </a:rPr>
              <a:t>Rencana</a:t>
            </a:r>
            <a:r>
              <a:rPr lang="en-US" altLang="ja-JP" sz="1800" dirty="0" smtClean="0">
                <a:ea typeface="ＭＳ Ｐゴシック" pitchFamily="34" charset="-128"/>
              </a:rPr>
              <a:t> </a:t>
            </a:r>
            <a:r>
              <a:rPr lang="en-US" altLang="ja-JP" sz="1800" dirty="0" err="1" smtClean="0">
                <a:ea typeface="ＭＳ Ｐゴシック" pitchFamily="34" charset="-128"/>
              </a:rPr>
              <a:t>baru</a:t>
            </a:r>
            <a:r>
              <a:rPr lang="en-US" altLang="ja-JP" sz="1800" dirty="0" smtClean="0">
                <a:ea typeface="ＭＳ Ｐゴシック" pitchFamily="34" charset="-128"/>
              </a:rPr>
              <a:t> </a:t>
            </a:r>
            <a:r>
              <a:rPr lang="en-US" altLang="ja-JP" sz="1800" dirty="0" smtClean="0">
                <a:ea typeface="ＭＳ Ｐゴシック" pitchFamily="34" charset="-128"/>
                <a:sym typeface="Wingdings" pitchFamily="2" charset="2"/>
              </a:rPr>
              <a:t> NXX, NXX, XXXX</a:t>
            </a:r>
          </a:p>
          <a:p>
            <a:pPr lvl="1" eaLnBrk="1" hangingPunct="1">
              <a:lnSpc>
                <a:spcPct val="80000"/>
              </a:lnSpc>
            </a:pPr>
            <a:r>
              <a:rPr lang="en-US" altLang="ja-JP" sz="2000" dirty="0" err="1" smtClean="0">
                <a:ea typeface="ＭＳ Ｐゴシック" pitchFamily="34" charset="-128"/>
                <a:sym typeface="Wingdings" pitchFamily="2" charset="2"/>
              </a:rPr>
              <a:t>Hitung</a:t>
            </a:r>
            <a:r>
              <a:rPr lang="en-US" altLang="ja-JP" sz="2000" dirty="0" smtClean="0">
                <a:ea typeface="ＭＳ Ｐゴシック" pitchFamily="34" charset="-128"/>
                <a:sym typeface="Wingdings" pitchFamily="2" charset="2"/>
              </a:rPr>
              <a:t> </a:t>
            </a:r>
            <a:r>
              <a:rPr lang="en-US" altLang="ja-JP" sz="2000" dirty="0" err="1" smtClean="0">
                <a:ea typeface="ＭＳ Ｐゴシック" pitchFamily="34" charset="-128"/>
                <a:sym typeface="Wingdings" pitchFamily="2" charset="2"/>
              </a:rPr>
              <a:t>selisih</a:t>
            </a:r>
            <a:r>
              <a:rPr lang="en-US" altLang="ja-JP" sz="2000" dirty="0" smtClean="0">
                <a:ea typeface="ＭＳ Ｐゴシック" pitchFamily="34" charset="-128"/>
                <a:sym typeface="Wingdings" pitchFamily="2" charset="2"/>
              </a:rPr>
              <a:t> </a:t>
            </a:r>
            <a:r>
              <a:rPr lang="en-US" altLang="ja-JP" sz="2000" dirty="0" err="1" smtClean="0">
                <a:ea typeface="ＭＳ Ｐゴシック" pitchFamily="34" charset="-128"/>
                <a:sym typeface="Wingdings" pitchFamily="2" charset="2"/>
              </a:rPr>
              <a:t>jumlah</a:t>
            </a:r>
            <a:r>
              <a:rPr lang="en-US" altLang="ja-JP" sz="2000" dirty="0" smtClean="0">
                <a:ea typeface="ＭＳ Ｐゴシック" pitchFamily="34" charset="-128"/>
                <a:sym typeface="Wingdings" pitchFamily="2" charset="2"/>
              </a:rPr>
              <a:t> </a:t>
            </a:r>
            <a:r>
              <a:rPr lang="en-US" altLang="ja-JP" sz="2000" dirty="0" err="1" smtClean="0">
                <a:ea typeface="ＭＳ Ｐゴシック" pitchFamily="34" charset="-128"/>
                <a:sym typeface="Wingdings" pitchFamily="2" charset="2"/>
              </a:rPr>
              <a:t>nomer</a:t>
            </a:r>
            <a:r>
              <a:rPr lang="en-US" altLang="ja-JP" sz="2000" dirty="0" smtClean="0">
                <a:ea typeface="ＭＳ Ｐゴシック" pitchFamily="34" charset="-128"/>
                <a:sym typeface="Wingdings" pitchFamily="2" charset="2"/>
              </a:rPr>
              <a:t> </a:t>
            </a:r>
            <a:r>
              <a:rPr lang="en-US" altLang="ja-JP" sz="2000" dirty="0" err="1" smtClean="0">
                <a:ea typeface="ＭＳ Ｐゴシック" pitchFamily="34" charset="-128"/>
                <a:sym typeface="Wingdings" pitchFamily="2" charset="2"/>
              </a:rPr>
              <a:t>telepon</a:t>
            </a:r>
            <a:r>
              <a:rPr lang="en-US" altLang="ja-JP" sz="2000" dirty="0" smtClean="0">
                <a:ea typeface="ＭＳ Ｐゴシック" pitchFamily="34" charset="-128"/>
                <a:sym typeface="Wingdings" pitchFamily="2" charset="2"/>
              </a:rPr>
              <a:t> yang </a:t>
            </a:r>
            <a:r>
              <a:rPr lang="en-US" altLang="ja-JP" sz="2000" dirty="0" err="1" smtClean="0">
                <a:ea typeface="ＭＳ Ｐゴシック" pitchFamily="34" charset="-128"/>
                <a:sym typeface="Wingdings" pitchFamily="2" charset="2"/>
              </a:rPr>
              <a:t>berbeda</a:t>
            </a:r>
            <a:r>
              <a:rPr lang="en-US" altLang="ja-JP" sz="2000" dirty="0" smtClean="0">
                <a:ea typeface="ＭＳ Ｐゴシック" pitchFamily="34" charset="-128"/>
                <a:sym typeface="Wingdings" pitchFamily="2" charset="2"/>
              </a:rPr>
              <a:t> </a:t>
            </a:r>
            <a:r>
              <a:rPr lang="en-US" altLang="ja-JP" sz="2000" dirty="0" err="1" smtClean="0">
                <a:ea typeface="ＭＳ Ｐゴシック" pitchFamily="34" charset="-128"/>
                <a:sym typeface="Wingdings" pitchFamily="2" charset="2"/>
              </a:rPr>
              <a:t>antara</a:t>
            </a:r>
            <a:r>
              <a:rPr lang="en-US" altLang="ja-JP" sz="2000" dirty="0" smtClean="0">
                <a:ea typeface="ＭＳ Ｐゴシック" pitchFamily="34" charset="-128"/>
                <a:sym typeface="Wingdings" pitchFamily="2" charset="2"/>
              </a:rPr>
              <a:t> </a:t>
            </a:r>
            <a:r>
              <a:rPr lang="en-US" altLang="ja-JP" sz="2000" dirty="0" err="1" smtClean="0">
                <a:ea typeface="ＭＳ Ｐゴシック" pitchFamily="34" charset="-128"/>
                <a:sym typeface="Wingdings" pitchFamily="2" charset="2"/>
              </a:rPr>
              <a:t>rencana</a:t>
            </a:r>
            <a:r>
              <a:rPr lang="en-US" altLang="ja-JP" sz="2000" dirty="0" smtClean="0">
                <a:ea typeface="ＭＳ Ｐゴシック" pitchFamily="34" charset="-128"/>
                <a:sym typeface="Wingdings" pitchFamily="2" charset="2"/>
              </a:rPr>
              <a:t> lama </a:t>
            </a:r>
            <a:r>
              <a:rPr lang="en-US" altLang="ja-JP" sz="2000" dirty="0" err="1" smtClean="0">
                <a:ea typeface="ＭＳ Ｐゴシック" pitchFamily="34" charset="-128"/>
                <a:sym typeface="Wingdings" pitchFamily="2" charset="2"/>
              </a:rPr>
              <a:t>dan</a:t>
            </a:r>
            <a:r>
              <a:rPr lang="en-US" altLang="ja-JP" sz="2000" dirty="0" smtClean="0">
                <a:ea typeface="ＭＳ Ｐゴシック" pitchFamily="34" charset="-128"/>
                <a:sym typeface="Wingdings" pitchFamily="2" charset="2"/>
              </a:rPr>
              <a:t> </a:t>
            </a:r>
            <a:r>
              <a:rPr lang="en-US" altLang="ja-JP" sz="2000" dirty="0" err="1" smtClean="0">
                <a:ea typeface="ＭＳ Ｐゴシック" pitchFamily="34" charset="-128"/>
                <a:sym typeface="Wingdings" pitchFamily="2" charset="2"/>
              </a:rPr>
              <a:t>rencana</a:t>
            </a:r>
            <a:r>
              <a:rPr lang="en-US" altLang="ja-JP" sz="2000" dirty="0" smtClean="0">
                <a:ea typeface="ＭＳ Ｐゴシック" pitchFamily="34" charset="-128"/>
                <a:sym typeface="Wingdings" pitchFamily="2" charset="2"/>
              </a:rPr>
              <a:t> </a:t>
            </a:r>
            <a:r>
              <a:rPr lang="en-US" altLang="ja-JP" sz="2000" dirty="0" err="1" smtClean="0">
                <a:ea typeface="ＭＳ Ｐゴシック" pitchFamily="34" charset="-128"/>
                <a:sym typeface="Wingdings" pitchFamily="2" charset="2"/>
              </a:rPr>
              <a:t>baru</a:t>
            </a:r>
            <a:endParaRPr lang="en-GB" sz="2000" dirty="0" smtClean="0">
              <a:ea typeface="ＭＳ Ｐゴシック" pitchFamily="34" charset="-128"/>
              <a:sym typeface="Wingdings" pitchFamily="2" charset="2"/>
            </a:endParaRPr>
          </a:p>
        </p:txBody>
      </p:sp>
      <p:sp>
        <p:nvSpPr>
          <p:cNvPr id="4" name="TextBox 3"/>
          <p:cNvSpPr txBox="1"/>
          <p:nvPr/>
        </p:nvSpPr>
        <p:spPr>
          <a:xfrm>
            <a:off x="3581400" y="211075"/>
            <a:ext cx="1027845" cy="369332"/>
          </a:xfrm>
          <a:prstGeom prst="rect">
            <a:avLst/>
          </a:prstGeom>
          <a:noFill/>
        </p:spPr>
        <p:txBody>
          <a:bodyPr wrap="none" rtlCol="0">
            <a:spAutoFit/>
          </a:bodyPr>
          <a:lstStyle/>
          <a:p>
            <a:r>
              <a:rPr lang="en-US" b="1" dirty="0" smtClean="0">
                <a:solidFill>
                  <a:srgbClr val="FF0000"/>
                </a:solidFill>
              </a:rPr>
              <a:t>Room 6</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5509A8-1D46-464A-BCA3-2F37E9464D53}"/>
              </a:ext>
            </a:extLst>
          </p:cNvPr>
          <p:cNvSpPr>
            <a:spLocks noGrp="1"/>
          </p:cNvSpPr>
          <p:nvPr>
            <p:ph idx="1"/>
          </p:nvPr>
        </p:nvSpPr>
        <p:spPr>
          <a:xfrm>
            <a:off x="628650" y="1504574"/>
            <a:ext cx="7886700" cy="4309686"/>
          </a:xfrm>
        </p:spPr>
        <p:txBody>
          <a:bodyPr>
            <a:normAutofit lnSpcReduction="10000"/>
          </a:bodyPr>
          <a:lstStyle/>
          <a:p>
            <a:pPr marL="0" indent="0">
              <a:spcBef>
                <a:spcPts val="0"/>
              </a:spcBef>
              <a:buNone/>
            </a:pPr>
            <a:r>
              <a:rPr lang="en-US" b="1" dirty="0" err="1">
                <a:latin typeface="Gill Sans MT" panose="020B0502020104020203" pitchFamily="34" charset="0"/>
              </a:rPr>
              <a:t>Rencana</a:t>
            </a:r>
            <a:r>
              <a:rPr lang="en-US" b="1" dirty="0">
                <a:latin typeface="Gill Sans MT" panose="020B0502020104020203" pitchFamily="34" charset="0"/>
              </a:rPr>
              <a:t> Lama</a:t>
            </a:r>
          </a:p>
          <a:p>
            <a:pPr marL="0" indent="0">
              <a:spcBef>
                <a:spcPts val="0"/>
              </a:spcBef>
              <a:buNone/>
            </a:pPr>
            <a:r>
              <a:rPr lang="en-US" dirty="0">
                <a:latin typeface="Gill Sans MT" panose="020B0502020104020203" pitchFamily="34" charset="0"/>
              </a:rPr>
              <a:t>Format NYX = 8 x 2 x 10 = 160 </a:t>
            </a:r>
            <a:r>
              <a:rPr lang="en-US" dirty="0" err="1">
                <a:latin typeface="Gill Sans MT" panose="020B0502020104020203" pitchFamily="34" charset="0"/>
              </a:rPr>
              <a:t>kode</a:t>
            </a:r>
            <a:endParaRPr lang="en-US" dirty="0">
              <a:latin typeface="Gill Sans MT" panose="020B0502020104020203" pitchFamily="34" charset="0"/>
            </a:endParaRPr>
          </a:p>
          <a:p>
            <a:pPr marL="0" indent="0">
              <a:spcBef>
                <a:spcPts val="0"/>
              </a:spcBef>
              <a:buNone/>
            </a:pPr>
            <a:r>
              <a:rPr lang="en-US" dirty="0">
                <a:latin typeface="Gill Sans MT" panose="020B0502020104020203" pitchFamily="34" charset="0"/>
              </a:rPr>
              <a:t>Format NNX = 8 x 8 x 10 = 640 </a:t>
            </a:r>
            <a:r>
              <a:rPr lang="en-US" dirty="0" err="1">
                <a:latin typeface="Gill Sans MT" panose="020B0502020104020203" pitchFamily="34" charset="0"/>
              </a:rPr>
              <a:t>kode</a:t>
            </a:r>
            <a:endParaRPr lang="en-US" dirty="0">
              <a:latin typeface="Gill Sans MT" panose="020B0502020104020203" pitchFamily="34" charset="0"/>
            </a:endParaRPr>
          </a:p>
          <a:p>
            <a:pPr marL="0" indent="0">
              <a:spcBef>
                <a:spcPts val="0"/>
              </a:spcBef>
              <a:buNone/>
            </a:pPr>
            <a:r>
              <a:rPr lang="en-US" dirty="0">
                <a:latin typeface="Gill Sans MT" panose="020B0502020104020203" pitchFamily="34" charset="0"/>
              </a:rPr>
              <a:t>Format XXXX = 10 x 10 x 10 x 10 = 10.000 </a:t>
            </a:r>
            <a:r>
              <a:rPr lang="en-US" dirty="0" err="1">
                <a:latin typeface="Gill Sans MT" panose="020B0502020104020203" pitchFamily="34" charset="0"/>
              </a:rPr>
              <a:t>kode</a:t>
            </a:r>
            <a:endParaRPr lang="en-US" dirty="0">
              <a:latin typeface="Gill Sans MT" panose="020B0502020104020203" pitchFamily="34" charset="0"/>
            </a:endParaRPr>
          </a:p>
          <a:p>
            <a:pPr marL="0" indent="0">
              <a:spcBef>
                <a:spcPts val="0"/>
              </a:spcBef>
              <a:buNone/>
            </a:pPr>
            <a:r>
              <a:rPr lang="en-US" dirty="0">
                <a:latin typeface="Gill Sans MT" panose="020B0502020104020203" pitchFamily="34" charset="0"/>
              </a:rPr>
              <a:t>Banyak </a:t>
            </a:r>
            <a:r>
              <a:rPr lang="en-US" dirty="0" err="1">
                <a:latin typeface="Gill Sans MT" panose="020B0502020104020203" pitchFamily="34" charset="0"/>
              </a:rPr>
              <a:t>nomor</a:t>
            </a:r>
            <a:r>
              <a:rPr lang="en-US" dirty="0">
                <a:latin typeface="Gill Sans MT" panose="020B0502020104020203" pitchFamily="34" charset="0"/>
              </a:rPr>
              <a:t> </a:t>
            </a:r>
            <a:r>
              <a:rPr lang="en-US" dirty="0" err="1">
                <a:latin typeface="Gill Sans MT" panose="020B0502020104020203" pitchFamily="34" charset="0"/>
              </a:rPr>
              <a:t>telepon</a:t>
            </a:r>
            <a:r>
              <a:rPr lang="en-US" dirty="0">
                <a:latin typeface="Gill Sans MT" panose="020B0502020104020203" pitchFamily="34" charset="0"/>
              </a:rPr>
              <a:t> yang </a:t>
            </a:r>
            <a:r>
              <a:rPr lang="en-US" dirty="0" err="1">
                <a:latin typeface="Gill Sans MT" panose="020B0502020104020203" pitchFamily="34" charset="0"/>
              </a:rPr>
              <a:t>mungkin</a:t>
            </a:r>
            <a:r>
              <a:rPr lang="en-US" dirty="0">
                <a:latin typeface="Gill Sans MT" panose="020B0502020104020203" pitchFamily="34" charset="0"/>
              </a:rPr>
              <a:t> = 160 x 640 x 10.000 </a:t>
            </a:r>
          </a:p>
          <a:p>
            <a:pPr marL="0" indent="0">
              <a:spcBef>
                <a:spcPts val="0"/>
              </a:spcBef>
              <a:buNone/>
            </a:pPr>
            <a:r>
              <a:rPr lang="en-US" dirty="0">
                <a:latin typeface="Gill Sans MT" panose="020B0502020104020203" pitchFamily="34" charset="0"/>
              </a:rPr>
              <a:t>						= 1.024.000.000 </a:t>
            </a:r>
            <a:r>
              <a:rPr lang="en-US" dirty="0" err="1">
                <a:latin typeface="Gill Sans MT" panose="020B0502020104020203" pitchFamily="34" charset="0"/>
              </a:rPr>
              <a:t>nomor</a:t>
            </a:r>
            <a:endParaRPr lang="en-US" dirty="0">
              <a:latin typeface="Gill Sans MT" panose="020B0502020104020203" pitchFamily="34" charset="0"/>
            </a:endParaRPr>
          </a:p>
          <a:p>
            <a:pPr marL="0" indent="0">
              <a:spcBef>
                <a:spcPts val="0"/>
              </a:spcBef>
              <a:buNone/>
            </a:pPr>
            <a:endParaRPr lang="en-US" dirty="0">
              <a:latin typeface="Gill Sans MT" panose="020B0502020104020203" pitchFamily="34" charset="0"/>
            </a:endParaRPr>
          </a:p>
          <a:p>
            <a:pPr marL="0" indent="0">
              <a:spcBef>
                <a:spcPts val="0"/>
              </a:spcBef>
              <a:buNone/>
            </a:pPr>
            <a:r>
              <a:rPr lang="en-US" b="1" dirty="0" err="1">
                <a:latin typeface="Gill Sans MT" panose="020B0502020104020203" pitchFamily="34" charset="0"/>
              </a:rPr>
              <a:t>Rencana</a:t>
            </a:r>
            <a:r>
              <a:rPr lang="en-US" b="1" dirty="0">
                <a:latin typeface="Gill Sans MT" panose="020B0502020104020203" pitchFamily="34" charset="0"/>
              </a:rPr>
              <a:t> </a:t>
            </a:r>
            <a:r>
              <a:rPr lang="en-US" b="1" dirty="0" err="1">
                <a:latin typeface="Gill Sans MT" panose="020B0502020104020203" pitchFamily="34" charset="0"/>
              </a:rPr>
              <a:t>Baru</a:t>
            </a:r>
            <a:endParaRPr lang="en-US" b="1" dirty="0">
              <a:latin typeface="Gill Sans MT" panose="020B0502020104020203" pitchFamily="34" charset="0"/>
            </a:endParaRPr>
          </a:p>
          <a:p>
            <a:pPr marL="0" indent="0">
              <a:spcBef>
                <a:spcPts val="0"/>
              </a:spcBef>
              <a:buNone/>
            </a:pPr>
            <a:r>
              <a:rPr lang="en-US" dirty="0">
                <a:latin typeface="Gill Sans MT" panose="020B0502020104020203" pitchFamily="34" charset="0"/>
              </a:rPr>
              <a:t>Format NXX = 8 x 10 x 10 = 800 </a:t>
            </a:r>
            <a:r>
              <a:rPr lang="en-US" dirty="0" err="1">
                <a:latin typeface="Gill Sans MT" panose="020B0502020104020203" pitchFamily="34" charset="0"/>
              </a:rPr>
              <a:t>kode</a:t>
            </a:r>
            <a:endParaRPr lang="en-US" dirty="0">
              <a:latin typeface="Gill Sans MT" panose="020B0502020104020203" pitchFamily="34" charset="0"/>
            </a:endParaRPr>
          </a:p>
          <a:p>
            <a:pPr marL="0" indent="0">
              <a:spcBef>
                <a:spcPts val="0"/>
              </a:spcBef>
              <a:buNone/>
            </a:pPr>
            <a:r>
              <a:rPr lang="en-US" dirty="0">
                <a:latin typeface="Gill Sans MT" panose="020B0502020104020203" pitchFamily="34" charset="0"/>
              </a:rPr>
              <a:t>Format NXX = 8 x 10 x 10 = 800 </a:t>
            </a:r>
            <a:r>
              <a:rPr lang="en-US" dirty="0" err="1">
                <a:latin typeface="Gill Sans MT" panose="020B0502020104020203" pitchFamily="34" charset="0"/>
              </a:rPr>
              <a:t>kode</a:t>
            </a:r>
            <a:endParaRPr lang="en-US" dirty="0">
              <a:latin typeface="Gill Sans MT" panose="020B0502020104020203" pitchFamily="34" charset="0"/>
            </a:endParaRPr>
          </a:p>
          <a:p>
            <a:pPr marL="0" indent="0">
              <a:spcBef>
                <a:spcPts val="0"/>
              </a:spcBef>
              <a:buNone/>
            </a:pPr>
            <a:r>
              <a:rPr lang="en-US" dirty="0">
                <a:latin typeface="Gill Sans MT" panose="020B0502020104020203" pitchFamily="34" charset="0"/>
              </a:rPr>
              <a:t>Format XXXX = 10 x 10 x 10 x 10 = 10.000 </a:t>
            </a:r>
            <a:r>
              <a:rPr lang="en-US" dirty="0" err="1">
                <a:latin typeface="Gill Sans MT" panose="020B0502020104020203" pitchFamily="34" charset="0"/>
              </a:rPr>
              <a:t>kode</a:t>
            </a:r>
            <a:endParaRPr lang="en-US" dirty="0">
              <a:latin typeface="Gill Sans MT" panose="020B0502020104020203" pitchFamily="34" charset="0"/>
            </a:endParaRPr>
          </a:p>
          <a:p>
            <a:pPr marL="0" indent="0">
              <a:spcBef>
                <a:spcPts val="0"/>
              </a:spcBef>
              <a:buNone/>
            </a:pPr>
            <a:r>
              <a:rPr lang="en-US" dirty="0">
                <a:latin typeface="Gill Sans MT" panose="020B0502020104020203" pitchFamily="34" charset="0"/>
              </a:rPr>
              <a:t>Banyak </a:t>
            </a:r>
            <a:r>
              <a:rPr lang="en-US" dirty="0" err="1">
                <a:latin typeface="Gill Sans MT" panose="020B0502020104020203" pitchFamily="34" charset="0"/>
              </a:rPr>
              <a:t>nomor</a:t>
            </a:r>
            <a:r>
              <a:rPr lang="en-US" dirty="0">
                <a:latin typeface="Gill Sans MT" panose="020B0502020104020203" pitchFamily="34" charset="0"/>
              </a:rPr>
              <a:t> </a:t>
            </a:r>
            <a:r>
              <a:rPr lang="en-US" dirty="0" err="1">
                <a:latin typeface="Gill Sans MT" panose="020B0502020104020203" pitchFamily="34" charset="0"/>
              </a:rPr>
              <a:t>telepon</a:t>
            </a:r>
            <a:r>
              <a:rPr lang="en-US" dirty="0">
                <a:latin typeface="Gill Sans MT" panose="020B0502020104020203" pitchFamily="34" charset="0"/>
              </a:rPr>
              <a:t> yang </a:t>
            </a:r>
            <a:r>
              <a:rPr lang="en-US" dirty="0" err="1">
                <a:latin typeface="Gill Sans MT" panose="020B0502020104020203" pitchFamily="34" charset="0"/>
              </a:rPr>
              <a:t>mungkin</a:t>
            </a:r>
            <a:r>
              <a:rPr lang="en-US" dirty="0">
                <a:latin typeface="Gill Sans MT" panose="020B0502020104020203" pitchFamily="34" charset="0"/>
              </a:rPr>
              <a:t> = 800 x 800 x 10.000 </a:t>
            </a:r>
          </a:p>
          <a:p>
            <a:pPr marL="0" indent="0">
              <a:spcBef>
                <a:spcPts val="0"/>
              </a:spcBef>
              <a:buNone/>
            </a:pPr>
            <a:r>
              <a:rPr lang="en-US" dirty="0">
                <a:latin typeface="Gill Sans MT" panose="020B0502020104020203" pitchFamily="34" charset="0"/>
              </a:rPr>
              <a:t>						= 6.400.000.000 </a:t>
            </a:r>
            <a:r>
              <a:rPr lang="en-US" dirty="0" err="1">
                <a:latin typeface="Gill Sans MT" panose="020B0502020104020203" pitchFamily="34" charset="0"/>
              </a:rPr>
              <a:t>nomor</a:t>
            </a:r>
            <a:endParaRPr lang="en-US" dirty="0">
              <a:latin typeface="Gill Sans MT" panose="020B0502020104020203" pitchFamily="34" charset="0"/>
            </a:endParaRPr>
          </a:p>
          <a:p>
            <a:pPr marL="0" indent="0">
              <a:spcBef>
                <a:spcPts val="0"/>
              </a:spcBef>
              <a:buNone/>
            </a:pPr>
            <a:endParaRPr lang="en-US" b="1" dirty="0">
              <a:latin typeface="Gill Sans MT" panose="020B0502020104020203" pitchFamily="34" charset="0"/>
            </a:endParaRPr>
          </a:p>
          <a:p>
            <a:pPr marL="0" indent="0">
              <a:spcBef>
                <a:spcPts val="0"/>
              </a:spcBef>
              <a:buNone/>
            </a:pPr>
            <a:r>
              <a:rPr lang="en-US" b="1" dirty="0" err="1">
                <a:latin typeface="Gill Sans MT" panose="020B0502020104020203" pitchFamily="34" charset="0"/>
              </a:rPr>
              <a:t>Selisih</a:t>
            </a:r>
            <a:r>
              <a:rPr lang="en-US" b="1" dirty="0">
                <a:latin typeface="Gill Sans MT" panose="020B0502020104020203" pitchFamily="34" charset="0"/>
              </a:rPr>
              <a:t> </a:t>
            </a:r>
            <a:r>
              <a:rPr lang="en-US" b="1" dirty="0" err="1">
                <a:latin typeface="Gill Sans MT" panose="020B0502020104020203" pitchFamily="34" charset="0"/>
              </a:rPr>
              <a:t>banyak</a:t>
            </a:r>
            <a:r>
              <a:rPr lang="en-US" b="1" dirty="0">
                <a:latin typeface="Gill Sans MT" panose="020B0502020104020203" pitchFamily="34" charset="0"/>
              </a:rPr>
              <a:t> </a:t>
            </a:r>
            <a:r>
              <a:rPr lang="en-US" b="1" dirty="0" err="1">
                <a:latin typeface="Gill Sans MT" panose="020B0502020104020203" pitchFamily="34" charset="0"/>
              </a:rPr>
              <a:t>nomor</a:t>
            </a:r>
            <a:r>
              <a:rPr lang="en-US" b="1" dirty="0">
                <a:latin typeface="Gill Sans MT" panose="020B0502020104020203" pitchFamily="34" charset="0"/>
              </a:rPr>
              <a:t> </a:t>
            </a:r>
            <a:r>
              <a:rPr lang="en-US" b="1" dirty="0" err="1">
                <a:latin typeface="Gill Sans MT" panose="020B0502020104020203" pitchFamily="34" charset="0"/>
              </a:rPr>
              <a:t>telepon</a:t>
            </a:r>
            <a:r>
              <a:rPr lang="en-US" b="1" dirty="0">
                <a:latin typeface="Gill Sans MT" panose="020B0502020104020203" pitchFamily="34" charset="0"/>
              </a:rPr>
              <a:t> = </a:t>
            </a:r>
            <a:r>
              <a:rPr lang="en-US" dirty="0">
                <a:latin typeface="Gill Sans MT" panose="020B0502020104020203" pitchFamily="34" charset="0"/>
              </a:rPr>
              <a:t>6.400.000.000 – 1.024.000.000</a:t>
            </a:r>
          </a:p>
          <a:p>
            <a:pPr marL="0" indent="0">
              <a:spcBef>
                <a:spcPts val="0"/>
              </a:spcBef>
              <a:buNone/>
            </a:pPr>
            <a:r>
              <a:rPr lang="en-US" b="1" dirty="0">
                <a:latin typeface="Gill Sans MT" panose="020B0502020104020203" pitchFamily="34" charset="0"/>
              </a:rPr>
              <a:t>				              = </a:t>
            </a:r>
            <a:r>
              <a:rPr lang="en-US" dirty="0">
                <a:latin typeface="Gill Sans MT" panose="020B0502020104020203" pitchFamily="34" charset="0"/>
              </a:rPr>
              <a:t>5.376.000.000</a:t>
            </a:r>
            <a:endParaRPr lang="en-US" b="1" dirty="0">
              <a:latin typeface="Gill Sans MT" panose="020B0502020104020203" pitchFamily="34" charset="0"/>
            </a:endParaRPr>
          </a:p>
          <a:p>
            <a:pPr marL="0" indent="0">
              <a:spcBef>
                <a:spcPts val="0"/>
              </a:spcBef>
              <a:buNone/>
            </a:pPr>
            <a:endParaRPr lang="en-US" dirty="0">
              <a:latin typeface="Gill Sans MT" panose="020B0502020104020203" pitchFamily="34" charset="0"/>
            </a:endParaRPr>
          </a:p>
          <a:p>
            <a:pPr marL="0" indent="0">
              <a:spcBef>
                <a:spcPts val="0"/>
              </a:spcBef>
              <a:buNone/>
            </a:pPr>
            <a:endParaRPr lang="id-ID" dirty="0">
              <a:latin typeface="Gill Sans MT" panose="020B0502020104020203" pitchFamily="34" charset="0"/>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1761627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F521-1239-4B79-A10F-BC2339104838}"/>
              </a:ext>
            </a:extLst>
          </p:cNvPr>
          <p:cNvSpPr>
            <a:spLocks noGrp="1"/>
          </p:cNvSpPr>
          <p:nvPr>
            <p:ph type="title"/>
          </p:nvPr>
        </p:nvSpPr>
        <p:spPr>
          <a:xfrm>
            <a:off x="571501" y="1148969"/>
            <a:ext cx="2556710" cy="547437"/>
          </a:xfrm>
        </p:spPr>
        <p:txBody>
          <a:bodyPr>
            <a:normAutofit/>
          </a:bodyPr>
          <a:lstStyle/>
          <a:p>
            <a:r>
              <a:rPr lang="en-US" sz="2100" dirty="0"/>
              <a:t>1. </a:t>
            </a:r>
            <a:r>
              <a:rPr lang="en-US" sz="2100" dirty="0" err="1"/>
              <a:t>Aturan</a:t>
            </a:r>
            <a:r>
              <a:rPr lang="en-US" sz="2100" dirty="0"/>
              <a:t> </a:t>
            </a:r>
            <a:r>
              <a:rPr lang="en-US" sz="2100" dirty="0" err="1"/>
              <a:t>Perkalian</a:t>
            </a:r>
            <a:endParaRPr lang="en-ID" sz="2100" dirty="0"/>
          </a:p>
        </p:txBody>
      </p:sp>
      <p:sp>
        <p:nvSpPr>
          <p:cNvPr id="3" name="Content Placeholder 2">
            <a:extLst>
              <a:ext uri="{FF2B5EF4-FFF2-40B4-BE49-F238E27FC236}">
                <a16:creationId xmlns:a16="http://schemas.microsoft.com/office/drawing/2014/main" id="{CCD80B26-B5A5-479D-92EB-7ECB3B2B3073}"/>
              </a:ext>
            </a:extLst>
          </p:cNvPr>
          <p:cNvSpPr>
            <a:spLocks noGrp="1"/>
          </p:cNvSpPr>
          <p:nvPr>
            <p:ph idx="1"/>
          </p:nvPr>
        </p:nvSpPr>
        <p:spPr>
          <a:xfrm>
            <a:off x="571500" y="1696407"/>
            <a:ext cx="8001000" cy="4012624"/>
          </a:xfrm>
        </p:spPr>
        <p:txBody>
          <a:bodyPr>
            <a:normAutofit fontScale="92500" lnSpcReduction="10000"/>
          </a:bodyPr>
          <a:lstStyle/>
          <a:p>
            <a:pPr marL="0" indent="0">
              <a:buNone/>
            </a:pPr>
            <a:r>
              <a:rPr lang="en-US" sz="1650" b="1" dirty="0" err="1"/>
              <a:t>Ciri</a:t>
            </a:r>
            <a:r>
              <a:rPr lang="en-US" sz="1650" b="1" dirty="0"/>
              <a:t> :</a:t>
            </a:r>
          </a:p>
          <a:p>
            <a:pPr marL="0" indent="0">
              <a:buNone/>
            </a:pPr>
            <a:r>
              <a:rPr lang="en-US" sz="1650" dirty="0"/>
              <a:t>a. Ada </a:t>
            </a:r>
            <a:r>
              <a:rPr lang="en-US" sz="1650" dirty="0" err="1"/>
              <a:t>satu</a:t>
            </a:r>
            <a:r>
              <a:rPr lang="en-US" sz="1650" dirty="0"/>
              <a:t> </a:t>
            </a:r>
            <a:r>
              <a:rPr lang="en-US" sz="1650" dirty="0" err="1"/>
              <a:t>kegiatan</a:t>
            </a:r>
            <a:r>
              <a:rPr lang="en-US" sz="1650" dirty="0"/>
              <a:t> yang </a:t>
            </a:r>
            <a:r>
              <a:rPr lang="en-US" sz="1650" dirty="0" err="1"/>
              <a:t>terdiri</a:t>
            </a:r>
            <a:r>
              <a:rPr lang="en-US" sz="1650" dirty="0"/>
              <a:t> </a:t>
            </a:r>
            <a:r>
              <a:rPr lang="en-US" sz="1650" dirty="0" err="1"/>
              <a:t>dari</a:t>
            </a:r>
            <a:r>
              <a:rPr lang="en-US" sz="1650" dirty="0"/>
              <a:t> </a:t>
            </a:r>
            <a:r>
              <a:rPr lang="en-US" sz="1650" dirty="0" err="1"/>
              <a:t>beberapa</a:t>
            </a:r>
            <a:r>
              <a:rPr lang="en-US" sz="1650" dirty="0"/>
              <a:t> </a:t>
            </a:r>
            <a:r>
              <a:rPr lang="en-US" sz="1650" dirty="0" err="1"/>
              <a:t>tahap</a:t>
            </a:r>
            <a:r>
              <a:rPr lang="en-US" sz="1650" dirty="0"/>
              <a:t>, </a:t>
            </a:r>
            <a:r>
              <a:rPr lang="en-US" sz="1650" dirty="0" err="1"/>
              <a:t>atau</a:t>
            </a:r>
            <a:endParaRPr lang="en-US" sz="1650" dirty="0"/>
          </a:p>
          <a:p>
            <a:pPr marL="0" indent="0">
              <a:buNone/>
            </a:pPr>
            <a:r>
              <a:rPr lang="en-US" sz="1650" dirty="0"/>
              <a:t>b. Ada </a:t>
            </a:r>
            <a:r>
              <a:rPr lang="en-US" sz="1650" dirty="0" err="1"/>
              <a:t>beberapa</a:t>
            </a:r>
            <a:r>
              <a:rPr lang="en-US" sz="1650" dirty="0"/>
              <a:t> </a:t>
            </a:r>
            <a:r>
              <a:rPr lang="en-US" sz="1650" dirty="0" err="1"/>
              <a:t>kegiatan</a:t>
            </a:r>
            <a:r>
              <a:rPr lang="en-US" sz="1650" dirty="0"/>
              <a:t> </a:t>
            </a:r>
            <a:r>
              <a:rPr lang="en-US" sz="1650" dirty="0" err="1"/>
              <a:t>berbeda</a:t>
            </a:r>
            <a:r>
              <a:rPr lang="en-US" sz="1650" dirty="0"/>
              <a:t> yang </a:t>
            </a:r>
            <a:r>
              <a:rPr lang="en-US" sz="1650" u="sng" dirty="0" err="1"/>
              <a:t>semuanya</a:t>
            </a:r>
            <a:r>
              <a:rPr lang="en-US" sz="1650" dirty="0"/>
              <a:t> </a:t>
            </a:r>
            <a:r>
              <a:rPr lang="en-US" sz="1650" dirty="0" err="1"/>
              <a:t>harus</a:t>
            </a:r>
            <a:r>
              <a:rPr lang="en-US" sz="1650" dirty="0"/>
              <a:t> </a:t>
            </a:r>
            <a:r>
              <a:rPr lang="en-US" sz="1650" dirty="0" err="1"/>
              <a:t>dilakukan</a:t>
            </a:r>
            <a:r>
              <a:rPr lang="en-US" sz="1650" dirty="0"/>
              <a:t>.</a:t>
            </a:r>
          </a:p>
          <a:p>
            <a:pPr marL="0" indent="0">
              <a:buNone/>
            </a:pPr>
            <a:r>
              <a:rPr lang="en-US" sz="1650" b="1" dirty="0" err="1"/>
              <a:t>Contoh</a:t>
            </a:r>
            <a:r>
              <a:rPr lang="en-US" sz="1650" b="1" dirty="0"/>
              <a:t> :</a:t>
            </a:r>
          </a:p>
          <a:p>
            <a:pPr marL="0" indent="0">
              <a:buNone/>
            </a:pPr>
            <a:r>
              <a:rPr lang="en-ID" sz="1800" dirty="0" err="1"/>
              <a:t>Terdapat</a:t>
            </a:r>
            <a:r>
              <a:rPr lang="en-ID" sz="1800" dirty="0"/>
              <a:t> </a:t>
            </a:r>
            <a:r>
              <a:rPr lang="en-ID" sz="1800" dirty="0" err="1"/>
              <a:t>empat</a:t>
            </a:r>
            <a:r>
              <a:rPr lang="en-ID" sz="1800" dirty="0"/>
              <a:t> </a:t>
            </a:r>
            <a:r>
              <a:rPr lang="en-ID" sz="1800" dirty="0" err="1"/>
              <a:t>jalan</a:t>
            </a:r>
            <a:r>
              <a:rPr lang="en-ID" sz="1800" dirty="0"/>
              <a:t> yang </a:t>
            </a:r>
            <a:r>
              <a:rPr lang="en-ID" sz="1800" dirty="0" err="1"/>
              <a:t>menghubungkan</a:t>
            </a:r>
            <a:r>
              <a:rPr lang="en-ID" sz="1800" dirty="0"/>
              <a:t> </a:t>
            </a:r>
            <a:r>
              <a:rPr lang="en-ID" sz="1800" dirty="0" err="1"/>
              <a:t>kota</a:t>
            </a:r>
            <a:r>
              <a:rPr lang="en-ID" sz="1800" dirty="0"/>
              <a:t> A dan </a:t>
            </a:r>
            <a:r>
              <a:rPr lang="en-ID" sz="1800" dirty="0" err="1"/>
              <a:t>kota</a:t>
            </a:r>
            <a:r>
              <a:rPr lang="en-ID" sz="1800" dirty="0"/>
              <a:t> B, </a:t>
            </a:r>
            <a:r>
              <a:rPr lang="en-ID" sz="1800" dirty="0" err="1"/>
              <a:t>tiga</a:t>
            </a:r>
            <a:r>
              <a:rPr lang="en-ID" sz="1800" dirty="0"/>
              <a:t> </a:t>
            </a:r>
            <a:r>
              <a:rPr lang="en-ID" sz="1800" dirty="0" err="1"/>
              <a:t>jalan</a:t>
            </a:r>
            <a:r>
              <a:rPr lang="en-ID" sz="1800" dirty="0"/>
              <a:t> yang </a:t>
            </a:r>
            <a:r>
              <a:rPr lang="en-ID" sz="1800" dirty="0" err="1"/>
              <a:t>menghubungkan</a:t>
            </a:r>
            <a:r>
              <a:rPr lang="en-ID" sz="1800" dirty="0"/>
              <a:t> </a:t>
            </a:r>
            <a:r>
              <a:rPr lang="en-ID" sz="1800" dirty="0" err="1"/>
              <a:t>kota</a:t>
            </a:r>
            <a:r>
              <a:rPr lang="en-ID" sz="1800" dirty="0"/>
              <a:t> B dan </a:t>
            </a:r>
            <a:r>
              <a:rPr lang="en-ID" sz="1800" dirty="0" err="1"/>
              <a:t>kota</a:t>
            </a:r>
            <a:r>
              <a:rPr lang="en-ID" sz="1800" dirty="0"/>
              <a:t> C </a:t>
            </a:r>
            <a:r>
              <a:rPr lang="en-ID" sz="1800" dirty="0" err="1"/>
              <a:t>serta</a:t>
            </a:r>
            <a:r>
              <a:rPr lang="en-ID" sz="1800" dirty="0"/>
              <a:t> </a:t>
            </a:r>
            <a:r>
              <a:rPr lang="en-ID" sz="1800" dirty="0" err="1"/>
              <a:t>tiga</a:t>
            </a:r>
            <a:r>
              <a:rPr lang="en-ID" sz="1800" dirty="0"/>
              <a:t> </a:t>
            </a:r>
            <a:r>
              <a:rPr lang="en-ID" sz="1800" dirty="0" err="1"/>
              <a:t>jalan</a:t>
            </a:r>
            <a:r>
              <a:rPr lang="en-ID" sz="1800" dirty="0"/>
              <a:t> </a:t>
            </a:r>
            <a:r>
              <a:rPr lang="en-ID" sz="1800" dirty="0" err="1"/>
              <a:t>dari</a:t>
            </a:r>
            <a:r>
              <a:rPr lang="en-ID" sz="1800" dirty="0"/>
              <a:t> </a:t>
            </a:r>
            <a:r>
              <a:rPr lang="en-ID" sz="1800" dirty="0" err="1"/>
              <a:t>kota</a:t>
            </a:r>
            <a:r>
              <a:rPr lang="en-ID" sz="1800" dirty="0"/>
              <a:t> C </a:t>
            </a:r>
            <a:r>
              <a:rPr lang="en-ID" sz="1800" dirty="0" err="1"/>
              <a:t>ke</a:t>
            </a:r>
            <a:r>
              <a:rPr lang="en-ID" sz="1800" dirty="0"/>
              <a:t> </a:t>
            </a:r>
            <a:r>
              <a:rPr lang="en-ID" sz="1800" dirty="0" err="1"/>
              <a:t>kota</a:t>
            </a:r>
            <a:r>
              <a:rPr lang="en-ID" sz="1800" dirty="0"/>
              <a:t> D. </a:t>
            </a:r>
            <a:r>
              <a:rPr lang="en-ID" sz="1800" dirty="0" err="1"/>
              <a:t>Tentukanlah</a:t>
            </a:r>
            <a:r>
              <a:rPr lang="en-ID" sz="1800" dirty="0"/>
              <a:t> </a:t>
            </a:r>
            <a:r>
              <a:rPr lang="en-ID" sz="1800" dirty="0" err="1"/>
              <a:t>banyaknya</a:t>
            </a:r>
            <a:r>
              <a:rPr lang="en-ID" sz="1800" dirty="0"/>
              <a:t> </a:t>
            </a:r>
            <a:r>
              <a:rPr lang="en-ID" sz="1800" dirty="0" err="1"/>
              <a:t>rute</a:t>
            </a:r>
            <a:r>
              <a:rPr lang="en-ID" sz="1800" dirty="0"/>
              <a:t> </a:t>
            </a:r>
            <a:r>
              <a:rPr lang="en-ID" sz="1800" dirty="0" err="1"/>
              <a:t>perjalanan</a:t>
            </a:r>
            <a:r>
              <a:rPr lang="en-ID" sz="1800" dirty="0"/>
              <a:t> </a:t>
            </a:r>
            <a:r>
              <a:rPr lang="en-ID" sz="1800" dirty="0" err="1"/>
              <a:t>seseorang</a:t>
            </a:r>
            <a:r>
              <a:rPr lang="en-ID" sz="1800" dirty="0"/>
              <a:t> </a:t>
            </a:r>
            <a:r>
              <a:rPr lang="en-ID" sz="1800" dirty="0" err="1"/>
              <a:t>dari</a:t>
            </a:r>
            <a:r>
              <a:rPr lang="en-ID" sz="1800" dirty="0"/>
              <a:t> </a:t>
            </a:r>
            <a:r>
              <a:rPr lang="en-ID" sz="1800" dirty="0" err="1"/>
              <a:t>koa</a:t>
            </a:r>
            <a:r>
              <a:rPr lang="en-ID" sz="1800" dirty="0"/>
              <a:t> A </a:t>
            </a:r>
            <a:r>
              <a:rPr lang="en-ID" sz="1800" dirty="0" err="1"/>
              <a:t>ke</a:t>
            </a:r>
            <a:r>
              <a:rPr lang="en-ID" sz="1800" dirty="0"/>
              <a:t> </a:t>
            </a:r>
            <a:r>
              <a:rPr lang="en-ID" sz="1800" dirty="0" err="1"/>
              <a:t>kota</a:t>
            </a:r>
            <a:r>
              <a:rPr lang="en-ID" sz="1800" dirty="0"/>
              <a:t> D</a:t>
            </a:r>
          </a:p>
          <a:p>
            <a:pPr marL="0" indent="0">
              <a:buNone/>
            </a:pPr>
            <a:r>
              <a:rPr lang="en-ID" sz="1800" i="1" u="sng" dirty="0"/>
              <a:t>Jawab</a:t>
            </a:r>
          </a:p>
          <a:p>
            <a:pPr marL="0" indent="0">
              <a:buNone/>
            </a:pPr>
            <a:r>
              <a:rPr lang="en-ID" sz="1800" dirty="0" err="1"/>
              <a:t>Rute</a:t>
            </a:r>
            <a:r>
              <a:rPr lang="en-ID" sz="1800" dirty="0"/>
              <a:t> </a:t>
            </a:r>
            <a:r>
              <a:rPr lang="en-ID" sz="1800" dirty="0" err="1"/>
              <a:t>dari</a:t>
            </a:r>
            <a:r>
              <a:rPr lang="en-ID" sz="1800" dirty="0"/>
              <a:t> A </a:t>
            </a:r>
            <a:r>
              <a:rPr lang="en-ID" sz="1800" dirty="0" err="1"/>
              <a:t>ke</a:t>
            </a:r>
            <a:r>
              <a:rPr lang="en-ID" sz="1800" dirty="0"/>
              <a:t> B = 4 </a:t>
            </a:r>
            <a:r>
              <a:rPr lang="en-ID" sz="1800" dirty="0" err="1"/>
              <a:t>jalan</a:t>
            </a:r>
            <a:endParaRPr lang="en-ID" sz="1800" dirty="0"/>
          </a:p>
          <a:p>
            <a:pPr marL="0" indent="0">
              <a:buNone/>
            </a:pPr>
            <a:r>
              <a:rPr lang="en-ID" sz="1800" dirty="0" err="1"/>
              <a:t>Rute</a:t>
            </a:r>
            <a:r>
              <a:rPr lang="en-ID" sz="1800" dirty="0"/>
              <a:t> </a:t>
            </a:r>
            <a:r>
              <a:rPr lang="en-ID" sz="1800" dirty="0" err="1"/>
              <a:t>dari</a:t>
            </a:r>
            <a:r>
              <a:rPr lang="en-ID" sz="1800" dirty="0"/>
              <a:t> B </a:t>
            </a:r>
            <a:r>
              <a:rPr lang="en-ID" sz="1800" dirty="0" err="1"/>
              <a:t>ke</a:t>
            </a:r>
            <a:r>
              <a:rPr lang="en-ID" sz="1800" dirty="0"/>
              <a:t> C = 3 </a:t>
            </a:r>
            <a:r>
              <a:rPr lang="en-ID" sz="1800" dirty="0" err="1"/>
              <a:t>jalan</a:t>
            </a:r>
            <a:endParaRPr lang="en-ID" sz="1800" dirty="0"/>
          </a:p>
          <a:p>
            <a:pPr marL="0" indent="0">
              <a:buNone/>
            </a:pPr>
            <a:r>
              <a:rPr lang="en-ID" sz="1800" dirty="0" err="1"/>
              <a:t>Rute</a:t>
            </a:r>
            <a:r>
              <a:rPr lang="en-ID" sz="1800" dirty="0"/>
              <a:t> </a:t>
            </a:r>
            <a:r>
              <a:rPr lang="en-ID" sz="1800" dirty="0" err="1"/>
              <a:t>dari</a:t>
            </a:r>
            <a:r>
              <a:rPr lang="en-ID" sz="1800" dirty="0"/>
              <a:t> C </a:t>
            </a:r>
            <a:r>
              <a:rPr lang="en-ID" sz="1800" dirty="0" err="1"/>
              <a:t>ke</a:t>
            </a:r>
            <a:r>
              <a:rPr lang="en-ID" sz="1800" dirty="0"/>
              <a:t> D = 3 </a:t>
            </a:r>
            <a:r>
              <a:rPr lang="en-ID" sz="1800" dirty="0" err="1"/>
              <a:t>jalan</a:t>
            </a:r>
            <a:endParaRPr lang="en-ID" sz="1800" dirty="0"/>
          </a:p>
          <a:p>
            <a:pPr marL="0" indent="0">
              <a:buNone/>
            </a:pPr>
            <a:r>
              <a:rPr lang="en-ID" sz="1800" dirty="0" err="1"/>
              <a:t>Sehingga</a:t>
            </a:r>
            <a:r>
              <a:rPr lang="en-ID" sz="1800" dirty="0"/>
              <a:t> </a:t>
            </a:r>
            <a:r>
              <a:rPr lang="en-ID" sz="1800" dirty="0" err="1"/>
              <a:t>diperoleh</a:t>
            </a:r>
            <a:r>
              <a:rPr lang="en-ID" sz="1800" dirty="0"/>
              <a:t> </a:t>
            </a:r>
            <a:r>
              <a:rPr lang="en-ID" sz="1800" dirty="0" err="1"/>
              <a:t>banyaknya</a:t>
            </a:r>
            <a:r>
              <a:rPr lang="en-ID" sz="1800" dirty="0"/>
              <a:t> </a:t>
            </a:r>
            <a:r>
              <a:rPr lang="en-ID" sz="1800" dirty="0" err="1"/>
              <a:t>rute</a:t>
            </a:r>
            <a:r>
              <a:rPr lang="en-ID" sz="1800" dirty="0"/>
              <a:t> </a:t>
            </a:r>
            <a:r>
              <a:rPr lang="en-ID" sz="1800" dirty="0" err="1"/>
              <a:t>perjalanan</a:t>
            </a:r>
            <a:r>
              <a:rPr lang="en-ID" sz="1800" dirty="0"/>
              <a:t> </a:t>
            </a:r>
            <a:r>
              <a:rPr lang="en-ID" sz="1800" dirty="0" err="1"/>
              <a:t>dari</a:t>
            </a:r>
            <a:r>
              <a:rPr lang="en-ID" sz="1800" dirty="0"/>
              <a:t> </a:t>
            </a:r>
            <a:r>
              <a:rPr lang="en-ID" sz="1800" dirty="0" err="1"/>
              <a:t>kota</a:t>
            </a:r>
            <a:r>
              <a:rPr lang="en-ID" sz="1800" dirty="0"/>
              <a:t> A </a:t>
            </a:r>
            <a:r>
              <a:rPr lang="en-ID" sz="1800" dirty="0" err="1"/>
              <a:t>ke</a:t>
            </a:r>
            <a:r>
              <a:rPr lang="en-ID" sz="1800" dirty="0"/>
              <a:t> </a:t>
            </a:r>
            <a:r>
              <a:rPr lang="en-ID" sz="1800" dirty="0" err="1"/>
              <a:t>kota</a:t>
            </a:r>
            <a:r>
              <a:rPr lang="en-ID" sz="1800" dirty="0"/>
              <a:t> D </a:t>
            </a:r>
            <a:r>
              <a:rPr lang="en-ID" sz="1800" dirty="0" err="1"/>
              <a:t>adalah</a:t>
            </a:r>
            <a:r>
              <a:rPr lang="en-ID" sz="1800" dirty="0"/>
              <a:t>:</a:t>
            </a:r>
          </a:p>
          <a:p>
            <a:pPr marL="0" indent="0">
              <a:buNone/>
            </a:pPr>
            <a:r>
              <a:rPr lang="en-ID" sz="1800" dirty="0"/>
              <a:t>Banyak </a:t>
            </a:r>
            <a:r>
              <a:rPr lang="en-ID" sz="1800" dirty="0" err="1"/>
              <a:t>Rute</a:t>
            </a:r>
            <a:r>
              <a:rPr lang="en-ID" sz="1800" dirty="0"/>
              <a:t> = 4 x 3 x 3 = </a:t>
            </a:r>
            <a:r>
              <a:rPr lang="en-ID" sz="1800" dirty="0" smtClean="0"/>
              <a:t>36 </a:t>
            </a:r>
            <a:r>
              <a:rPr lang="en-ID" sz="1800" dirty="0" err="1"/>
              <a:t>rute</a:t>
            </a:r>
            <a:endParaRPr lang="en-ID" sz="1800" dirty="0"/>
          </a:p>
        </p:txBody>
      </p:sp>
      <p:sp>
        <p:nvSpPr>
          <p:cNvPr id="4" name="TextBox 3"/>
          <p:cNvSpPr txBox="1"/>
          <p:nvPr/>
        </p:nvSpPr>
        <p:spPr>
          <a:xfrm>
            <a:off x="3581400" y="211075"/>
            <a:ext cx="914802" cy="369332"/>
          </a:xfrm>
          <a:prstGeom prst="rect">
            <a:avLst/>
          </a:prstGeom>
          <a:noFill/>
        </p:spPr>
        <p:txBody>
          <a:bodyPr wrap="none" rtlCol="0">
            <a:spAutoFit/>
          </a:bodyPr>
          <a:lstStyle/>
          <a:p>
            <a:r>
              <a:rPr lang="en-US" b="1" dirty="0" smtClean="0">
                <a:solidFill>
                  <a:srgbClr val="FF0000"/>
                </a:solidFill>
              </a:rPr>
              <a:t>Room 7</a:t>
            </a:r>
            <a:endParaRPr lang="en-US" b="1" dirty="0">
              <a:solidFill>
                <a:srgbClr val="FF0000"/>
              </a:solidFill>
            </a:endParaRPr>
          </a:p>
        </p:txBody>
      </p:sp>
      <p:pic>
        <p:nvPicPr>
          <p:cNvPr id="5" name="Picture 4"/>
          <p:cNvPicPr>
            <a:picLocks noChangeAspect="1"/>
          </p:cNvPicPr>
          <p:nvPr/>
        </p:nvPicPr>
        <p:blipFill rotWithShape="1">
          <a:blip r:embed="rId2"/>
          <a:srcRect b="46427"/>
          <a:stretch/>
        </p:blipFill>
        <p:spPr>
          <a:xfrm>
            <a:off x="3581400" y="3667407"/>
            <a:ext cx="4731201" cy="803894"/>
          </a:xfrm>
          <a:prstGeom prst="rect">
            <a:avLst/>
          </a:prstGeom>
        </p:spPr>
      </p:pic>
    </p:spTree>
    <p:extLst>
      <p:ext uri="{BB962C8B-B14F-4D97-AF65-F5344CB8AC3E}">
        <p14:creationId xmlns:p14="http://schemas.microsoft.com/office/powerpoint/2010/main" val="39039227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pPr eaLnBrk="1" hangingPunct="1"/>
            <a:endParaRPr lang="en-US" b="1" dirty="0" smtClean="0"/>
          </a:p>
        </p:txBody>
      </p:sp>
      <p:sp>
        <p:nvSpPr>
          <p:cNvPr id="177155" name="Rectangle 3"/>
          <p:cNvSpPr>
            <a:spLocks noGrp="1" noChangeArrowheads="1"/>
          </p:cNvSpPr>
          <p:nvPr>
            <p:ph type="body" idx="1"/>
          </p:nvPr>
        </p:nvSpPr>
        <p:spPr/>
        <p:txBody>
          <a:bodyPr/>
          <a:lstStyle/>
          <a:p>
            <a:pPr eaLnBrk="1" hangingPunct="1"/>
            <a:r>
              <a:rPr lang="en-US" dirty="0" err="1" smtClean="0"/>
              <a:t>Banyak</a:t>
            </a:r>
            <a:r>
              <a:rPr lang="en-US" dirty="0" smtClean="0"/>
              <a:t> </a:t>
            </a:r>
            <a:r>
              <a:rPr lang="en-US" dirty="0" err="1" smtClean="0"/>
              <a:t>cara</a:t>
            </a:r>
            <a:r>
              <a:rPr lang="en-US" dirty="0" smtClean="0"/>
              <a:t> </a:t>
            </a:r>
            <a:r>
              <a:rPr lang="en-US" dirty="0" err="1" smtClean="0"/>
              <a:t>memilih</a:t>
            </a:r>
            <a:r>
              <a:rPr lang="en-US" dirty="0" smtClean="0"/>
              <a:t> </a:t>
            </a:r>
            <a:r>
              <a:rPr lang="en-US" dirty="0" err="1" smtClean="0"/>
              <a:t>kelompok</a:t>
            </a:r>
            <a:r>
              <a:rPr lang="en-US" dirty="0" smtClean="0"/>
              <a:t> </a:t>
            </a:r>
            <a:r>
              <a:rPr lang="en-US" dirty="0" err="1" smtClean="0"/>
              <a:t>berisi</a:t>
            </a:r>
            <a:r>
              <a:rPr lang="en-US" dirty="0" smtClean="0"/>
              <a:t> </a:t>
            </a:r>
            <a:r>
              <a:rPr lang="en-GB" dirty="0" smtClean="0"/>
              <a:t>3 </a:t>
            </a:r>
            <a:r>
              <a:rPr lang="en-US" dirty="0" err="1" smtClean="0"/>
              <a:t>dari</a:t>
            </a:r>
            <a:r>
              <a:rPr lang="en-US" dirty="0" smtClean="0"/>
              <a:t> 6 </a:t>
            </a:r>
            <a:r>
              <a:rPr lang="en-US" dirty="0" err="1" smtClean="0"/>
              <a:t>orang</a:t>
            </a:r>
            <a:r>
              <a:rPr lang="en-US" dirty="0" smtClean="0"/>
              <a:t> </a:t>
            </a:r>
            <a:r>
              <a:rPr lang="en-US" dirty="0" err="1" smtClean="0"/>
              <a:t>tersedia</a:t>
            </a:r>
            <a:endParaRPr lang="en-GB" dirty="0" smtClean="0"/>
          </a:p>
          <a:p>
            <a:pPr lvl="1" eaLnBrk="1" hangingPunct="1"/>
            <a:r>
              <a:rPr lang="en-US" dirty="0" err="1" smtClean="0"/>
              <a:t>Ada</a:t>
            </a:r>
            <a:r>
              <a:rPr lang="en-US" dirty="0" smtClean="0"/>
              <a:t> 6 </a:t>
            </a:r>
            <a:r>
              <a:rPr lang="en-US" dirty="0" err="1" smtClean="0"/>
              <a:t>pilihan</a:t>
            </a:r>
            <a:r>
              <a:rPr lang="en-US" dirty="0" smtClean="0"/>
              <a:t> </a:t>
            </a:r>
            <a:r>
              <a:rPr lang="en-US" dirty="0" err="1" smtClean="0"/>
              <a:t>untuk</a:t>
            </a:r>
            <a:r>
              <a:rPr lang="en-US" dirty="0" smtClean="0"/>
              <a:t> </a:t>
            </a:r>
            <a:r>
              <a:rPr lang="en-US" dirty="0" err="1" smtClean="0"/>
              <a:t>orang</a:t>
            </a:r>
            <a:r>
              <a:rPr lang="en-US" dirty="0" smtClean="0"/>
              <a:t> ke-1</a:t>
            </a:r>
          </a:p>
          <a:p>
            <a:pPr lvl="1" eaLnBrk="1" hangingPunct="1"/>
            <a:r>
              <a:rPr lang="en-US" dirty="0" err="1" smtClean="0"/>
              <a:t>Ada</a:t>
            </a:r>
            <a:r>
              <a:rPr lang="en-US" dirty="0" smtClean="0"/>
              <a:t> 5 </a:t>
            </a:r>
            <a:r>
              <a:rPr lang="en-US" dirty="0" err="1" smtClean="0"/>
              <a:t>pilihan</a:t>
            </a:r>
            <a:r>
              <a:rPr lang="en-US" dirty="0" smtClean="0"/>
              <a:t> </a:t>
            </a:r>
            <a:r>
              <a:rPr lang="en-US" dirty="0" err="1" smtClean="0"/>
              <a:t>untuk</a:t>
            </a:r>
            <a:r>
              <a:rPr lang="en-US" dirty="0" smtClean="0"/>
              <a:t> </a:t>
            </a:r>
            <a:r>
              <a:rPr lang="en-US" dirty="0" err="1" smtClean="0"/>
              <a:t>orang</a:t>
            </a:r>
            <a:r>
              <a:rPr lang="en-US" dirty="0" smtClean="0"/>
              <a:t> ke-2</a:t>
            </a:r>
          </a:p>
          <a:p>
            <a:pPr lvl="1" eaLnBrk="1" hangingPunct="1"/>
            <a:r>
              <a:rPr lang="en-US" dirty="0" err="1" smtClean="0"/>
              <a:t>Ada</a:t>
            </a:r>
            <a:r>
              <a:rPr lang="en-US" dirty="0" smtClean="0"/>
              <a:t> 4 </a:t>
            </a:r>
            <a:r>
              <a:rPr lang="en-US" dirty="0" err="1" smtClean="0"/>
              <a:t>pilihan</a:t>
            </a:r>
            <a:r>
              <a:rPr lang="en-US" dirty="0" smtClean="0"/>
              <a:t> </a:t>
            </a:r>
            <a:r>
              <a:rPr lang="en-US" dirty="0" err="1" smtClean="0"/>
              <a:t>untuk</a:t>
            </a:r>
            <a:r>
              <a:rPr lang="en-US" dirty="0" smtClean="0"/>
              <a:t> </a:t>
            </a:r>
            <a:r>
              <a:rPr lang="en-US" dirty="0" err="1" smtClean="0"/>
              <a:t>orang</a:t>
            </a:r>
            <a:r>
              <a:rPr lang="en-US" dirty="0" smtClean="0"/>
              <a:t> ke-3</a:t>
            </a:r>
          </a:p>
          <a:p>
            <a:pPr lvl="1" eaLnBrk="1" hangingPunct="1"/>
            <a:r>
              <a:rPr lang="en-US" dirty="0" err="1" smtClean="0"/>
              <a:t>Banyak</a:t>
            </a:r>
            <a:r>
              <a:rPr lang="en-US" dirty="0" smtClean="0"/>
              <a:t> </a:t>
            </a:r>
            <a:r>
              <a:rPr lang="en-US" dirty="0" err="1" smtClean="0"/>
              <a:t>cara</a:t>
            </a:r>
            <a:r>
              <a:rPr lang="en-US" dirty="0" smtClean="0"/>
              <a:t> = </a:t>
            </a:r>
            <a:r>
              <a:rPr lang="en-GB" dirty="0" smtClean="0"/>
              <a:t>6</a:t>
            </a:r>
            <a:r>
              <a:rPr lang="en-US" dirty="0" smtClean="0"/>
              <a:t> x </a:t>
            </a:r>
            <a:r>
              <a:rPr lang="en-GB" dirty="0" smtClean="0"/>
              <a:t>5</a:t>
            </a:r>
            <a:r>
              <a:rPr lang="en-US" dirty="0" smtClean="0"/>
              <a:t> x 4</a:t>
            </a:r>
            <a:r>
              <a:rPr lang="en-GB" dirty="0" smtClean="0"/>
              <a:t> = 120</a:t>
            </a:r>
          </a:p>
        </p:txBody>
      </p:sp>
    </p:spTree>
    <p:extLst>
      <p:ext uri="{BB962C8B-B14F-4D97-AF65-F5344CB8AC3E}">
        <p14:creationId xmlns:p14="http://schemas.microsoft.com/office/powerpoint/2010/main" val="214336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Effect transition="in" filter="dissolve">
                                      <p:cBhvr>
                                        <p:cTn id="7" dur="500"/>
                                        <p:tgtEl>
                                          <p:spTgt spid="177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7155">
                                            <p:txEl>
                                              <p:pRg st="1" end="1"/>
                                            </p:txEl>
                                          </p:spTgt>
                                        </p:tgtEl>
                                        <p:attrNameLst>
                                          <p:attrName>style.visibility</p:attrName>
                                        </p:attrNameLst>
                                      </p:cBhvr>
                                      <p:to>
                                        <p:strVal val="visible"/>
                                      </p:to>
                                    </p:set>
                                    <p:animEffect transition="in" filter="dissolve">
                                      <p:cBhvr>
                                        <p:cTn id="12" dur="500"/>
                                        <p:tgtEl>
                                          <p:spTgt spid="177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7155">
                                            <p:txEl>
                                              <p:pRg st="2" end="2"/>
                                            </p:txEl>
                                          </p:spTgt>
                                        </p:tgtEl>
                                        <p:attrNameLst>
                                          <p:attrName>style.visibility</p:attrName>
                                        </p:attrNameLst>
                                      </p:cBhvr>
                                      <p:to>
                                        <p:strVal val="visible"/>
                                      </p:to>
                                    </p:set>
                                    <p:animEffect transition="in" filter="dissolve">
                                      <p:cBhvr>
                                        <p:cTn id="17" dur="500"/>
                                        <p:tgtEl>
                                          <p:spTgt spid="177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7155">
                                            <p:txEl>
                                              <p:pRg st="3" end="3"/>
                                            </p:txEl>
                                          </p:spTgt>
                                        </p:tgtEl>
                                        <p:attrNameLst>
                                          <p:attrName>style.visibility</p:attrName>
                                        </p:attrNameLst>
                                      </p:cBhvr>
                                      <p:to>
                                        <p:strVal val="visible"/>
                                      </p:to>
                                    </p:set>
                                    <p:animEffect transition="in" filter="dissolve">
                                      <p:cBhvr>
                                        <p:cTn id="22" dur="500"/>
                                        <p:tgtEl>
                                          <p:spTgt spid="1771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7155">
                                            <p:txEl>
                                              <p:pRg st="4" end="4"/>
                                            </p:txEl>
                                          </p:spTgt>
                                        </p:tgtEl>
                                        <p:attrNameLst>
                                          <p:attrName>style.visibility</p:attrName>
                                        </p:attrNameLst>
                                      </p:cBhvr>
                                      <p:to>
                                        <p:strVal val="visible"/>
                                      </p:to>
                                    </p:set>
                                    <p:animEffect transition="in" filter="dissolve">
                                      <p:cBhvr>
                                        <p:cTn id="27" dur="500"/>
                                        <p:tgtEl>
                                          <p:spTgt spid="177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4800" b="1" dirty="0" smtClean="0"/>
              <a:t>2.2 </a:t>
            </a:r>
            <a:r>
              <a:rPr lang="en-US" sz="4800" b="1" dirty="0" err="1" smtClean="0"/>
              <a:t>Aturan</a:t>
            </a:r>
            <a:r>
              <a:rPr lang="en-US" sz="4800" b="1" dirty="0" smtClean="0"/>
              <a:t> </a:t>
            </a:r>
            <a:r>
              <a:rPr lang="en-US" sz="4800" b="1" dirty="0" err="1" smtClean="0"/>
              <a:t>Penambahan</a:t>
            </a:r>
            <a:endParaRPr lang="en-US" sz="4800" b="1" dirty="0"/>
          </a:p>
        </p:txBody>
      </p:sp>
    </p:spTree>
    <p:extLst>
      <p:ext uri="{BB962C8B-B14F-4D97-AF65-F5344CB8AC3E}">
        <p14:creationId xmlns:p14="http://schemas.microsoft.com/office/powerpoint/2010/main" val="8312636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pPr eaLnBrk="1" hangingPunct="1"/>
            <a:r>
              <a:rPr lang="en-US" altLang="ja-JP" b="1" dirty="0" smtClean="0">
                <a:ea typeface="ＭＳ Ｐゴシック" pitchFamily="34" charset="-128"/>
              </a:rPr>
              <a:t>ATURAN PENAMBAHAN</a:t>
            </a:r>
          </a:p>
        </p:txBody>
      </p:sp>
      <p:sp>
        <p:nvSpPr>
          <p:cNvPr id="16389" name="Rectangle 3"/>
          <p:cNvSpPr>
            <a:spLocks noGrp="1" noChangeArrowheads="1"/>
          </p:cNvSpPr>
          <p:nvPr>
            <p:ph type="body" idx="1"/>
          </p:nvPr>
        </p:nvSpPr>
        <p:spPr>
          <a:xfrm>
            <a:off x="457200" y="1295400"/>
            <a:ext cx="8229600" cy="4953000"/>
          </a:xfrm>
        </p:spPr>
        <p:txBody>
          <a:bodyPr>
            <a:noAutofit/>
          </a:bodyPr>
          <a:lstStyle/>
          <a:p>
            <a:pPr eaLnBrk="1" hangingPunct="1">
              <a:lnSpc>
                <a:spcPct val="90000"/>
              </a:lnSpc>
            </a:pPr>
            <a:r>
              <a:rPr lang="en-US" altLang="ja-JP" sz="2800" dirty="0" err="1" smtClean="0">
                <a:ea typeface="ＭＳ Ｐゴシック" pitchFamily="34" charset="-128"/>
              </a:rPr>
              <a:t>Sebuah</a:t>
            </a:r>
            <a:r>
              <a:rPr lang="en-US" altLang="ja-JP" sz="2800" dirty="0" smtClean="0">
                <a:ea typeface="ＭＳ Ｐゴシック" pitchFamily="34" charset="-128"/>
              </a:rPr>
              <a:t> </a:t>
            </a:r>
            <a:r>
              <a:rPr lang="en-US" altLang="ja-JP" sz="2800" dirty="0" err="1" smtClean="0">
                <a:ea typeface="ＭＳ Ｐゴシック" pitchFamily="34" charset="-128"/>
              </a:rPr>
              <a:t>proses</a:t>
            </a:r>
            <a:r>
              <a:rPr lang="en-US" altLang="ja-JP" sz="2800" dirty="0" smtClean="0">
                <a:ea typeface="ＭＳ Ｐゴシック" pitchFamily="34" charset="-128"/>
              </a:rPr>
              <a:t> </a:t>
            </a:r>
            <a:r>
              <a:rPr lang="en-US" altLang="ja-JP" sz="2800" dirty="0" err="1" smtClean="0">
                <a:ea typeface="ＭＳ Ｐゴシック" pitchFamily="34" charset="-128"/>
              </a:rPr>
              <a:t>dapat</a:t>
            </a:r>
            <a:r>
              <a:rPr lang="en-US" altLang="ja-JP" sz="2800" dirty="0" smtClean="0">
                <a:ea typeface="ＭＳ Ｐゴシック" pitchFamily="34" charset="-128"/>
              </a:rPr>
              <a:t> </a:t>
            </a:r>
            <a:r>
              <a:rPr lang="en-US" altLang="ja-JP" sz="2800" dirty="0" err="1" smtClean="0">
                <a:ea typeface="ＭＳ Ｐゴシック" pitchFamily="34" charset="-128"/>
              </a:rPr>
              <a:t>dilakukan</a:t>
            </a:r>
            <a:r>
              <a:rPr lang="en-US" altLang="ja-JP" sz="2800" dirty="0" smtClean="0">
                <a:ea typeface="ＭＳ Ｐゴシック" pitchFamily="34" charset="-128"/>
              </a:rPr>
              <a:t> </a:t>
            </a:r>
            <a:r>
              <a:rPr lang="en-US" altLang="ja-JP" sz="2800" dirty="0" err="1" smtClean="0">
                <a:ea typeface="ＭＳ Ｐゴシック" pitchFamily="34" charset="-128"/>
              </a:rPr>
              <a:t>dalam</a:t>
            </a:r>
            <a:r>
              <a:rPr lang="en-US" altLang="ja-JP" sz="2800" dirty="0" smtClean="0">
                <a:ea typeface="ＭＳ Ｐゴシック" pitchFamily="34" charset="-128"/>
              </a:rPr>
              <a:t> </a:t>
            </a:r>
            <a:r>
              <a:rPr lang="en-US" altLang="ja-JP" sz="2800" dirty="0" err="1" smtClean="0">
                <a:ea typeface="ＭＳ Ｐゴシック" pitchFamily="34" charset="-128"/>
              </a:rPr>
              <a:t>beberapa</a:t>
            </a:r>
            <a:r>
              <a:rPr lang="en-US" altLang="ja-JP" sz="2800" dirty="0" smtClean="0">
                <a:ea typeface="ＭＳ Ｐゴシック" pitchFamily="34" charset="-128"/>
              </a:rPr>
              <a:t> </a:t>
            </a:r>
            <a:r>
              <a:rPr lang="en-US" altLang="ja-JP" sz="2800" dirty="0" err="1" smtClean="0">
                <a:ea typeface="ＭＳ Ｐゴシック" pitchFamily="34" charset="-128"/>
              </a:rPr>
              <a:t>cara</a:t>
            </a:r>
            <a:r>
              <a:rPr lang="en-US" altLang="ja-JP" sz="2800" dirty="0" smtClean="0">
                <a:ea typeface="ＭＳ Ｐゴシック" pitchFamily="34" charset="-128"/>
              </a:rPr>
              <a:t>, </a:t>
            </a:r>
            <a:r>
              <a:rPr lang="en-US" altLang="ja-JP" sz="2800" dirty="0" err="1" smtClean="0">
                <a:ea typeface="ＭＳ Ｐゴシック" pitchFamily="34" charset="-128"/>
              </a:rPr>
              <a:t>tetapi</a:t>
            </a:r>
            <a:r>
              <a:rPr lang="en-US" altLang="ja-JP" sz="2800" dirty="0" smtClean="0">
                <a:ea typeface="ＭＳ Ｐゴシック" pitchFamily="34" charset="-128"/>
              </a:rPr>
              <a:t> </a:t>
            </a:r>
            <a:r>
              <a:rPr lang="en-US" altLang="ja-JP" sz="2800" u="sng" dirty="0" err="1" smtClean="0">
                <a:ea typeface="ＭＳ Ｐゴシック" pitchFamily="34" charset="-128"/>
              </a:rPr>
              <a:t>tidak</a:t>
            </a:r>
            <a:r>
              <a:rPr lang="en-US" altLang="ja-JP" sz="2800" dirty="0" smtClean="0">
                <a:ea typeface="ＭＳ Ｐゴシック" pitchFamily="34" charset="-128"/>
              </a:rPr>
              <a:t> </a:t>
            </a:r>
            <a:r>
              <a:rPr lang="en-US" altLang="ja-JP" sz="2800" dirty="0" err="1" smtClean="0">
                <a:ea typeface="ＭＳ Ｐゴシック" pitchFamily="34" charset="-128"/>
              </a:rPr>
              <a:t>dapat</a:t>
            </a:r>
            <a:r>
              <a:rPr lang="en-US" altLang="ja-JP" sz="2800" dirty="0" smtClean="0">
                <a:ea typeface="ＭＳ Ｐゴシック" pitchFamily="34" charset="-128"/>
              </a:rPr>
              <a:t> </a:t>
            </a:r>
            <a:r>
              <a:rPr lang="en-US" altLang="ja-JP" sz="2800" dirty="0" err="1" smtClean="0">
                <a:ea typeface="ＭＳ Ｐゴシック" pitchFamily="34" charset="-128"/>
              </a:rPr>
              <a:t>dilaksanakan</a:t>
            </a:r>
            <a:r>
              <a:rPr lang="en-US" altLang="ja-JP" sz="2800" dirty="0" smtClean="0">
                <a:ea typeface="ＭＳ Ｐゴシック" pitchFamily="34" charset="-128"/>
              </a:rPr>
              <a:t> </a:t>
            </a:r>
            <a:r>
              <a:rPr lang="en-US" altLang="ja-JP" sz="2800" dirty="0" err="1" smtClean="0">
                <a:ea typeface="ＭＳ Ｐゴシック" pitchFamily="34" charset="-128"/>
              </a:rPr>
              <a:t>pada</a:t>
            </a:r>
            <a:r>
              <a:rPr lang="en-US" altLang="ja-JP" sz="2800" dirty="0" smtClean="0">
                <a:ea typeface="ＭＳ Ｐゴシック" pitchFamily="34" charset="-128"/>
              </a:rPr>
              <a:t> </a:t>
            </a:r>
            <a:r>
              <a:rPr lang="en-US" altLang="ja-JP" sz="2800" dirty="0" err="1" smtClean="0">
                <a:ea typeface="ＭＳ Ｐゴシック" pitchFamily="34" charset="-128"/>
              </a:rPr>
              <a:t>waktu</a:t>
            </a:r>
            <a:r>
              <a:rPr lang="en-US" altLang="ja-JP" sz="2800" dirty="0" smtClean="0">
                <a:ea typeface="ＭＳ Ｐゴシック" pitchFamily="34" charset="-128"/>
              </a:rPr>
              <a:t> yang </a:t>
            </a:r>
            <a:r>
              <a:rPr lang="en-US" altLang="ja-JP" sz="2800" dirty="0" err="1" smtClean="0">
                <a:ea typeface="ＭＳ Ｐゴシック" pitchFamily="34" charset="-128"/>
              </a:rPr>
              <a:t>sama</a:t>
            </a:r>
            <a:endParaRPr lang="en-US" altLang="ja-JP" sz="2800" dirty="0" smtClean="0">
              <a:ea typeface="ＭＳ Ｐゴシック" pitchFamily="34" charset="-128"/>
            </a:endParaRPr>
          </a:p>
          <a:p>
            <a:pPr lvl="1" eaLnBrk="1" hangingPunct="1">
              <a:lnSpc>
                <a:spcPct val="90000"/>
              </a:lnSpc>
            </a:pPr>
            <a:r>
              <a:rPr lang="en-US" sz="2400" dirty="0" err="1" smtClean="0"/>
              <a:t>Jika</a:t>
            </a:r>
            <a:r>
              <a:rPr lang="en-US" sz="2400" dirty="0" smtClean="0"/>
              <a:t> </a:t>
            </a:r>
            <a:r>
              <a:rPr lang="en-US" sz="2400" dirty="0" err="1" smtClean="0"/>
              <a:t>ada</a:t>
            </a:r>
            <a:r>
              <a:rPr lang="en-US" altLang="ja-JP" sz="2400" dirty="0" smtClean="0">
                <a:ea typeface="ＭＳ Ｐゴシック" pitchFamily="34" charset="-128"/>
              </a:rPr>
              <a:t> </a:t>
            </a:r>
            <a:r>
              <a:rPr lang="en-US" sz="2400" dirty="0" smtClean="0"/>
              <a:t>n</a:t>
            </a:r>
            <a:r>
              <a:rPr lang="en-US" sz="2400" baseline="-25000" dirty="0" smtClean="0"/>
              <a:t>1</a:t>
            </a:r>
            <a:r>
              <a:rPr lang="en-US" altLang="ja-JP" sz="2400" dirty="0" smtClean="0">
                <a:ea typeface="ＭＳ Ｐゴシック" pitchFamily="34" charset="-128"/>
              </a:rPr>
              <a:t> </a:t>
            </a:r>
            <a:r>
              <a:rPr lang="en-US" sz="2400" dirty="0" smtClean="0"/>
              <a:t>cara-1,</a:t>
            </a:r>
          </a:p>
          <a:p>
            <a:pPr lvl="1" eaLnBrk="1" hangingPunct="1">
              <a:lnSpc>
                <a:spcPct val="90000"/>
              </a:lnSpc>
            </a:pPr>
            <a:r>
              <a:rPr lang="en-US" sz="2400" dirty="0" err="1" smtClean="0"/>
              <a:t>Jika</a:t>
            </a:r>
            <a:r>
              <a:rPr lang="en-US" sz="2400" dirty="0" smtClean="0"/>
              <a:t> </a:t>
            </a:r>
            <a:r>
              <a:rPr lang="en-US" sz="2400" dirty="0" err="1" smtClean="0"/>
              <a:t>ada</a:t>
            </a:r>
            <a:r>
              <a:rPr lang="en-US" sz="2400" dirty="0" smtClean="0"/>
              <a:t> n</a:t>
            </a:r>
            <a:r>
              <a:rPr lang="en-US" sz="2400" baseline="-25000" dirty="0" smtClean="0"/>
              <a:t>2</a:t>
            </a:r>
            <a:r>
              <a:rPr lang="en-US" altLang="ja-JP" sz="2400" dirty="0" smtClean="0">
                <a:ea typeface="ＭＳ Ｐゴシック" pitchFamily="34" charset="-128"/>
              </a:rPr>
              <a:t> </a:t>
            </a:r>
            <a:r>
              <a:rPr lang="en-US" sz="2400" dirty="0" smtClean="0"/>
              <a:t>cara-2,  </a:t>
            </a:r>
          </a:p>
          <a:p>
            <a:pPr lvl="1" eaLnBrk="1" hangingPunct="1">
              <a:lnSpc>
                <a:spcPct val="90000"/>
              </a:lnSpc>
            </a:pPr>
            <a:r>
              <a:rPr lang="en-US" altLang="ja-JP" sz="2400" dirty="0" smtClean="0">
                <a:ea typeface="ＭＳ Ｐゴシック" pitchFamily="34" charset="-128"/>
              </a:rPr>
              <a:t>…</a:t>
            </a:r>
          </a:p>
          <a:p>
            <a:pPr lvl="1" eaLnBrk="1" hangingPunct="1">
              <a:lnSpc>
                <a:spcPct val="90000"/>
              </a:lnSpc>
            </a:pPr>
            <a:r>
              <a:rPr lang="en-US" altLang="ja-JP" sz="2400" dirty="0" smtClean="0">
                <a:ea typeface="ＭＳ Ｐゴシック" pitchFamily="34" charset="-128"/>
              </a:rPr>
              <a:t>Dan </a:t>
            </a:r>
            <a:r>
              <a:rPr lang="en-US" altLang="ja-JP" sz="2400" dirty="0" err="1" smtClean="0">
                <a:ea typeface="ＭＳ Ｐゴシック" pitchFamily="34" charset="-128"/>
              </a:rPr>
              <a:t>j</a:t>
            </a:r>
            <a:r>
              <a:rPr lang="en-US" sz="2400" dirty="0" err="1" smtClean="0"/>
              <a:t>ika</a:t>
            </a:r>
            <a:r>
              <a:rPr lang="en-US" sz="2400" dirty="0" smtClean="0"/>
              <a:t> </a:t>
            </a:r>
            <a:r>
              <a:rPr lang="en-US" sz="2400" dirty="0" err="1" smtClean="0"/>
              <a:t>ada</a:t>
            </a:r>
            <a:r>
              <a:rPr lang="en-US" sz="2400" dirty="0" smtClean="0"/>
              <a:t> </a:t>
            </a:r>
            <a:r>
              <a:rPr lang="en-US" sz="2400" dirty="0" err="1" smtClean="0"/>
              <a:t>n</a:t>
            </a:r>
            <a:r>
              <a:rPr lang="en-US" sz="2400" baseline="-25000" dirty="0" err="1" smtClean="0"/>
              <a:t>p</a:t>
            </a:r>
            <a:r>
              <a:rPr lang="en-US" sz="2400" dirty="0" smtClean="0"/>
              <a:t> </a:t>
            </a:r>
            <a:r>
              <a:rPr lang="en-US" sz="2400" dirty="0" err="1" smtClean="0"/>
              <a:t>cara</a:t>
            </a:r>
            <a:r>
              <a:rPr lang="en-US" sz="2400" dirty="0" smtClean="0"/>
              <a:t>-p,         </a:t>
            </a:r>
          </a:p>
          <a:p>
            <a:pPr lvl="1" eaLnBrk="1" hangingPunct="1">
              <a:lnSpc>
                <a:spcPct val="90000"/>
              </a:lnSpc>
            </a:pPr>
            <a:r>
              <a:rPr lang="en-US" altLang="ja-JP" sz="2400" dirty="0" err="1" smtClean="0">
                <a:ea typeface="ＭＳ Ｐゴシック" pitchFamily="34" charset="-128"/>
              </a:rPr>
              <a:t>M</a:t>
            </a:r>
            <a:r>
              <a:rPr lang="en-US" sz="2400" dirty="0" err="1" smtClean="0"/>
              <a:t>aka</a:t>
            </a:r>
            <a:r>
              <a:rPr lang="en-US" sz="2400" dirty="0" smtClean="0"/>
              <a:t> </a:t>
            </a:r>
            <a:r>
              <a:rPr lang="en-US" sz="2400" dirty="0" smtClean="0">
                <a:sym typeface="Symbol" pitchFamily="18" charset="2"/>
              </a:rPr>
              <a:t></a:t>
            </a:r>
            <a:r>
              <a:rPr lang="en-US" altLang="ja-JP" sz="2400" dirty="0" smtClean="0">
                <a:ea typeface="ＭＳ Ｐゴシック" pitchFamily="34" charset="-128"/>
                <a:sym typeface="Symbol" pitchFamily="18" charset="2"/>
              </a:rPr>
              <a:t> </a:t>
            </a:r>
            <a:r>
              <a:rPr lang="en-US" altLang="ja-JP" sz="2400" dirty="0" err="1" smtClean="0">
                <a:ea typeface="ＭＳ Ｐゴシック" pitchFamily="34" charset="-128"/>
                <a:sym typeface="Symbol" pitchFamily="18" charset="2"/>
              </a:rPr>
              <a:t>cara</a:t>
            </a:r>
            <a:r>
              <a:rPr lang="en-US" altLang="ja-JP" sz="2400" dirty="0" smtClean="0">
                <a:ea typeface="ＭＳ Ｐゴシック" pitchFamily="34" charset="-128"/>
                <a:sym typeface="Symbol" pitchFamily="18" charset="2"/>
              </a:rPr>
              <a:t> = </a:t>
            </a:r>
            <a:r>
              <a:rPr lang="en-US" sz="2400" dirty="0" smtClean="0"/>
              <a:t>n</a:t>
            </a:r>
            <a:r>
              <a:rPr lang="en-US" sz="2400" baseline="-25000" dirty="0" smtClean="0"/>
              <a:t>1</a:t>
            </a:r>
            <a:r>
              <a:rPr lang="en-US" altLang="ja-JP" sz="2400" baseline="-25000" dirty="0" smtClean="0">
                <a:ea typeface="ＭＳ Ｐゴシック" pitchFamily="34" charset="-128"/>
              </a:rPr>
              <a:t> </a:t>
            </a:r>
            <a:r>
              <a:rPr lang="en-US" altLang="ja-JP" sz="2400" dirty="0" smtClean="0">
                <a:ea typeface="ＭＳ Ｐゴシック" pitchFamily="34" charset="-128"/>
              </a:rPr>
              <a:t>+ </a:t>
            </a:r>
            <a:r>
              <a:rPr lang="en-US" sz="2400" dirty="0" smtClean="0"/>
              <a:t>n</a:t>
            </a:r>
            <a:r>
              <a:rPr lang="en-US" sz="2400" baseline="-25000" dirty="0" smtClean="0"/>
              <a:t>2</a:t>
            </a:r>
            <a:r>
              <a:rPr lang="en-US" altLang="ja-JP" sz="2400" baseline="-25000" dirty="0" smtClean="0">
                <a:ea typeface="ＭＳ Ｐゴシック" pitchFamily="34" charset="-128"/>
              </a:rPr>
              <a:t> </a:t>
            </a:r>
            <a:r>
              <a:rPr lang="en-US" altLang="ja-JP" sz="2400" dirty="0" smtClean="0">
                <a:ea typeface="ＭＳ Ｐゴシック" pitchFamily="34" charset="-128"/>
              </a:rPr>
              <a:t>+…+ </a:t>
            </a:r>
            <a:r>
              <a:rPr lang="en-US" sz="2400" dirty="0" err="1" smtClean="0"/>
              <a:t>n</a:t>
            </a:r>
            <a:r>
              <a:rPr lang="en-US" sz="2400" baseline="-25000" dirty="0" err="1" smtClean="0"/>
              <a:t>p</a:t>
            </a:r>
            <a:endParaRPr lang="en-US" altLang="ja-JP" sz="2800" dirty="0" smtClean="0">
              <a:ea typeface="ＭＳ Ｐゴシック" pitchFamily="34" charset="-128"/>
            </a:endParaRPr>
          </a:p>
          <a:p>
            <a:pPr eaLnBrk="1" hangingPunct="1">
              <a:lnSpc>
                <a:spcPct val="90000"/>
              </a:lnSpc>
            </a:pPr>
            <a:r>
              <a:rPr lang="en-US" altLang="ja-JP" sz="2800" dirty="0" err="1" smtClean="0">
                <a:ea typeface="ＭＳ Ｐゴシック" pitchFamily="34" charset="-128"/>
              </a:rPr>
              <a:t>Dalam</a:t>
            </a:r>
            <a:r>
              <a:rPr lang="en-US" altLang="ja-JP" sz="2800" dirty="0" smtClean="0">
                <a:ea typeface="ＭＳ Ｐゴシック" pitchFamily="34" charset="-128"/>
              </a:rPr>
              <a:t> </a:t>
            </a:r>
            <a:r>
              <a:rPr lang="en-US" altLang="ja-JP" sz="2800" dirty="0" err="1" smtClean="0">
                <a:ea typeface="ＭＳ Ｐゴシック" pitchFamily="34" charset="-128"/>
              </a:rPr>
              <a:t>sebuah</a:t>
            </a:r>
            <a:r>
              <a:rPr lang="en-US" altLang="ja-JP" sz="2800" dirty="0" smtClean="0">
                <a:ea typeface="ＭＳ Ｐゴシック" pitchFamily="34" charset="-128"/>
              </a:rPr>
              <a:t> </a:t>
            </a:r>
            <a:r>
              <a:rPr lang="en-US" altLang="ja-JP" sz="2800" dirty="0" err="1" smtClean="0">
                <a:ea typeface="ＭＳ Ｐゴシック" pitchFamily="34" charset="-128"/>
              </a:rPr>
              <a:t>panitia</a:t>
            </a:r>
            <a:r>
              <a:rPr lang="en-US" altLang="ja-JP" sz="2800" dirty="0" smtClean="0">
                <a:ea typeface="ＭＳ Ｐゴシック" pitchFamily="34" charset="-128"/>
              </a:rPr>
              <a:t>, </a:t>
            </a:r>
            <a:r>
              <a:rPr lang="en-US" altLang="ja-JP" sz="2800" dirty="0" err="1" smtClean="0">
                <a:ea typeface="ＭＳ Ｐゴシック" pitchFamily="34" charset="-128"/>
              </a:rPr>
              <a:t>wakil</a:t>
            </a:r>
            <a:r>
              <a:rPr lang="en-US" altLang="ja-JP" sz="2800" dirty="0" smtClean="0">
                <a:ea typeface="ＭＳ Ｐゴシック" pitchFamily="34" charset="-128"/>
              </a:rPr>
              <a:t> </a:t>
            </a:r>
            <a:r>
              <a:rPr lang="en-US" altLang="ja-JP" sz="2800" dirty="0" err="1" smtClean="0">
                <a:ea typeface="ＭＳ Ｐゴシック" pitchFamily="34" charset="-128"/>
              </a:rPr>
              <a:t>dari</a:t>
            </a:r>
            <a:r>
              <a:rPr lang="en-US" altLang="ja-JP" sz="2800" dirty="0" smtClean="0">
                <a:ea typeface="ＭＳ Ｐゴシック" pitchFamily="34" charset="-128"/>
              </a:rPr>
              <a:t> </a:t>
            </a:r>
            <a:r>
              <a:rPr lang="en-US" altLang="ja-JP" sz="2800" dirty="0" err="1" smtClean="0">
                <a:ea typeface="ＭＳ Ｐゴシック" pitchFamily="34" charset="-128"/>
              </a:rPr>
              <a:t>suatu</a:t>
            </a:r>
            <a:r>
              <a:rPr lang="en-US" altLang="ja-JP" sz="2800" dirty="0" smtClean="0">
                <a:ea typeface="ＭＳ Ｐゴシック" pitchFamily="34" charset="-128"/>
              </a:rPr>
              <a:t> </a:t>
            </a:r>
            <a:r>
              <a:rPr lang="en-US" altLang="ja-JP" sz="2800" dirty="0" err="1" smtClean="0">
                <a:ea typeface="ＭＳ Ｐゴシック" pitchFamily="34" charset="-128"/>
              </a:rPr>
              <a:t>jurusan</a:t>
            </a:r>
            <a:r>
              <a:rPr lang="en-US" altLang="ja-JP" sz="2800" dirty="0" smtClean="0">
                <a:ea typeface="ＭＳ Ｐゴシック" pitchFamily="34" charset="-128"/>
              </a:rPr>
              <a:t> </a:t>
            </a:r>
            <a:r>
              <a:rPr lang="en-US" altLang="ja-JP" sz="2800" dirty="0" err="1" smtClean="0">
                <a:ea typeface="ＭＳ Ｐゴシック" pitchFamily="34" charset="-128"/>
              </a:rPr>
              <a:t>bisa</a:t>
            </a:r>
            <a:r>
              <a:rPr lang="en-US" altLang="ja-JP" sz="2800" dirty="0" smtClean="0">
                <a:ea typeface="ＭＳ Ｐゴシック" pitchFamily="34" charset="-128"/>
              </a:rPr>
              <a:t> </a:t>
            </a:r>
            <a:r>
              <a:rPr lang="en-US" altLang="ja-JP" sz="2800" dirty="0" err="1" smtClean="0">
                <a:ea typeface="ＭＳ Ｐゴシック" pitchFamily="34" charset="-128"/>
              </a:rPr>
              <a:t>dipilih</a:t>
            </a:r>
            <a:r>
              <a:rPr lang="en-US" altLang="ja-JP" sz="2800" dirty="0" smtClean="0">
                <a:ea typeface="ＭＳ Ｐゴシック" pitchFamily="34" charset="-128"/>
              </a:rPr>
              <a:t> </a:t>
            </a:r>
            <a:r>
              <a:rPr lang="en-US" altLang="ja-JP" sz="2800" dirty="0" err="1" smtClean="0">
                <a:ea typeface="ＭＳ Ｐゴシック" pitchFamily="34" charset="-128"/>
              </a:rPr>
              <a:t>dari</a:t>
            </a:r>
            <a:r>
              <a:rPr lang="en-US" altLang="ja-JP" sz="2800" dirty="0" smtClean="0">
                <a:ea typeface="ＭＳ Ｐゴシック" pitchFamily="34" charset="-128"/>
              </a:rPr>
              <a:t> </a:t>
            </a:r>
            <a:r>
              <a:rPr lang="en-US" altLang="ja-JP" sz="2800" dirty="0" err="1" smtClean="0">
                <a:ea typeface="ＭＳ Ｐゴシック" pitchFamily="34" charset="-128"/>
              </a:rPr>
              <a:t>dosen</a:t>
            </a:r>
            <a:r>
              <a:rPr lang="en-US" altLang="ja-JP" sz="2800" dirty="0" smtClean="0">
                <a:ea typeface="ＭＳ Ｐゴシック" pitchFamily="34" charset="-128"/>
              </a:rPr>
              <a:t> </a:t>
            </a:r>
            <a:r>
              <a:rPr lang="en-US" altLang="ja-JP" sz="2800" dirty="0" err="1" smtClean="0">
                <a:ea typeface="ＭＳ Ｐゴシック" pitchFamily="34" charset="-128"/>
              </a:rPr>
              <a:t>atau</a:t>
            </a:r>
            <a:r>
              <a:rPr lang="en-US" altLang="ja-JP" sz="2800" dirty="0" smtClean="0">
                <a:ea typeface="ＭＳ Ｐゴシック" pitchFamily="34" charset="-128"/>
              </a:rPr>
              <a:t> </a:t>
            </a:r>
            <a:r>
              <a:rPr lang="en-US" altLang="ja-JP" sz="2800" dirty="0" err="1" smtClean="0">
                <a:ea typeface="ＭＳ Ｐゴシック" pitchFamily="34" charset="-128"/>
              </a:rPr>
              <a:t>mahasiswa</a:t>
            </a:r>
            <a:r>
              <a:rPr lang="en-US" altLang="ja-JP" sz="2800" dirty="0" smtClean="0">
                <a:ea typeface="ＭＳ Ｐゴシック" pitchFamily="34" charset="-128"/>
              </a:rPr>
              <a:t>. </a:t>
            </a:r>
            <a:r>
              <a:rPr lang="en-US" altLang="ja-JP" sz="2800" dirty="0" err="1" smtClean="0">
                <a:ea typeface="ＭＳ Ｐゴシック" pitchFamily="34" charset="-128"/>
              </a:rPr>
              <a:t>Jurusan</a:t>
            </a:r>
            <a:r>
              <a:rPr lang="en-US" altLang="ja-JP" sz="2800" dirty="0" smtClean="0">
                <a:ea typeface="ＭＳ Ｐゴシック" pitchFamily="34" charset="-128"/>
              </a:rPr>
              <a:t> </a:t>
            </a:r>
            <a:r>
              <a:rPr lang="en-US" altLang="ja-JP" sz="2800" dirty="0" err="1" smtClean="0">
                <a:ea typeface="ＭＳ Ｐゴシック" pitchFamily="34" charset="-128"/>
              </a:rPr>
              <a:t>Matematika</a:t>
            </a:r>
            <a:r>
              <a:rPr lang="en-US" altLang="ja-JP" sz="2800" dirty="0" smtClean="0">
                <a:ea typeface="ＭＳ Ｐゴシック" pitchFamily="34" charset="-128"/>
              </a:rPr>
              <a:t> </a:t>
            </a:r>
            <a:r>
              <a:rPr lang="en-US" altLang="ja-JP" sz="2800" dirty="0" err="1" smtClean="0">
                <a:ea typeface="ＭＳ Ｐゴシック" pitchFamily="34" charset="-128"/>
              </a:rPr>
              <a:t>punya</a:t>
            </a:r>
            <a:r>
              <a:rPr lang="en-US" altLang="ja-JP" sz="2800" dirty="0" smtClean="0">
                <a:ea typeface="ＭＳ Ｐゴシック" pitchFamily="34" charset="-128"/>
              </a:rPr>
              <a:t> 37 </a:t>
            </a:r>
            <a:r>
              <a:rPr lang="en-US" altLang="ja-JP" sz="2800" dirty="0" err="1" smtClean="0">
                <a:ea typeface="ＭＳ Ｐゴシック" pitchFamily="34" charset="-128"/>
              </a:rPr>
              <a:t>dosen</a:t>
            </a:r>
            <a:r>
              <a:rPr lang="en-US" altLang="ja-JP" sz="2800" dirty="0" smtClean="0">
                <a:ea typeface="ＭＳ Ｐゴシック" pitchFamily="34" charset="-128"/>
              </a:rPr>
              <a:t> </a:t>
            </a:r>
            <a:r>
              <a:rPr lang="en-US" altLang="ja-JP" sz="2800" dirty="0" err="1" smtClean="0">
                <a:ea typeface="ＭＳ Ｐゴシック" pitchFamily="34" charset="-128"/>
              </a:rPr>
              <a:t>dan</a:t>
            </a:r>
            <a:r>
              <a:rPr lang="en-US" altLang="ja-JP" sz="2800" dirty="0" smtClean="0">
                <a:ea typeface="ＭＳ Ｐゴシック" pitchFamily="34" charset="-128"/>
              </a:rPr>
              <a:t> 83 </a:t>
            </a:r>
            <a:r>
              <a:rPr lang="en-US" altLang="ja-JP" sz="2800" dirty="0" err="1" smtClean="0">
                <a:ea typeface="ＭＳ Ｐゴシック" pitchFamily="34" charset="-128"/>
              </a:rPr>
              <a:t>mahasiswa</a:t>
            </a:r>
            <a:r>
              <a:rPr lang="en-US" altLang="ja-JP" sz="2800" dirty="0" smtClean="0">
                <a:ea typeface="ＭＳ Ｐゴシック" pitchFamily="34" charset="-128"/>
              </a:rPr>
              <a:t>.</a:t>
            </a:r>
          </a:p>
          <a:p>
            <a:pPr lvl="2" eaLnBrk="1" hangingPunct="1">
              <a:lnSpc>
                <a:spcPct val="90000"/>
              </a:lnSpc>
            </a:pPr>
            <a:r>
              <a:rPr lang="en-US" altLang="ja-JP" dirty="0" smtClean="0">
                <a:ea typeface="ＭＳ Ｐゴシック" pitchFamily="34" charset="-128"/>
              </a:rPr>
              <a:t>Cara-1 : </a:t>
            </a:r>
            <a:r>
              <a:rPr lang="en-US" altLang="ja-JP" dirty="0" err="1" smtClean="0">
                <a:ea typeface="ＭＳ Ｐゴシック" pitchFamily="34" charset="-128"/>
              </a:rPr>
              <a:t>perwakilan</a:t>
            </a:r>
            <a:r>
              <a:rPr lang="en-US" altLang="ja-JP" dirty="0" smtClean="0">
                <a:ea typeface="ＭＳ Ｐゴシック" pitchFamily="34" charset="-128"/>
              </a:rPr>
              <a:t> </a:t>
            </a:r>
            <a:r>
              <a:rPr lang="en-US" altLang="ja-JP" dirty="0" err="1" smtClean="0">
                <a:ea typeface="ＭＳ Ｐゴシック" pitchFamily="34" charset="-128"/>
              </a:rPr>
              <a:t>dari</a:t>
            </a:r>
            <a:r>
              <a:rPr lang="en-US" altLang="ja-JP" dirty="0" smtClean="0">
                <a:ea typeface="ＭＳ Ｐゴシック" pitchFamily="34" charset="-128"/>
              </a:rPr>
              <a:t> </a:t>
            </a:r>
            <a:r>
              <a:rPr lang="en-US" altLang="ja-JP" dirty="0" err="1" smtClean="0">
                <a:ea typeface="ＭＳ Ｐゴシック" pitchFamily="34" charset="-128"/>
              </a:rPr>
              <a:t>dosen</a:t>
            </a:r>
            <a:r>
              <a:rPr lang="en-US" altLang="ja-JP" dirty="0" smtClean="0">
                <a:ea typeface="ＭＳ Ｐゴシック" pitchFamily="34" charset="-128"/>
              </a:rPr>
              <a:t> </a:t>
            </a:r>
            <a:r>
              <a:rPr lang="en-US" altLang="ja-JP" dirty="0" smtClean="0">
                <a:ea typeface="ＭＳ Ｐゴシック" pitchFamily="34" charset="-128"/>
                <a:sym typeface="Wingdings" pitchFamily="2" charset="2"/>
              </a:rPr>
              <a:t> </a:t>
            </a:r>
            <a:r>
              <a:rPr lang="en-US" dirty="0" smtClean="0"/>
              <a:t>n</a:t>
            </a:r>
            <a:r>
              <a:rPr lang="en-US" baseline="-25000" dirty="0" smtClean="0"/>
              <a:t>1</a:t>
            </a:r>
            <a:r>
              <a:rPr lang="en-US" altLang="ja-JP" dirty="0" smtClean="0">
                <a:ea typeface="ＭＳ Ｐゴシック" pitchFamily="34" charset="-128"/>
                <a:sym typeface="Wingdings" pitchFamily="2" charset="2"/>
              </a:rPr>
              <a:t> = </a:t>
            </a:r>
            <a:r>
              <a:rPr lang="en-US" altLang="ja-JP" dirty="0" smtClean="0">
                <a:ea typeface="ＭＳ Ｐゴシック" pitchFamily="34" charset="-128"/>
              </a:rPr>
              <a:t>37</a:t>
            </a:r>
          </a:p>
          <a:p>
            <a:pPr lvl="2" eaLnBrk="1" hangingPunct="1">
              <a:lnSpc>
                <a:spcPct val="90000"/>
              </a:lnSpc>
            </a:pPr>
            <a:r>
              <a:rPr lang="en-US" altLang="ja-JP" dirty="0" smtClean="0">
                <a:ea typeface="ＭＳ Ｐゴシック" pitchFamily="34" charset="-128"/>
              </a:rPr>
              <a:t>Cara-2 : </a:t>
            </a:r>
            <a:r>
              <a:rPr lang="en-US" altLang="ja-JP" dirty="0" err="1" smtClean="0">
                <a:ea typeface="ＭＳ Ｐゴシック" pitchFamily="34" charset="-128"/>
              </a:rPr>
              <a:t>perwakilan</a:t>
            </a:r>
            <a:r>
              <a:rPr lang="en-US" altLang="ja-JP" dirty="0" smtClean="0">
                <a:ea typeface="ＭＳ Ｐゴシック" pitchFamily="34" charset="-128"/>
              </a:rPr>
              <a:t> </a:t>
            </a:r>
            <a:r>
              <a:rPr lang="en-US" altLang="ja-JP" dirty="0" err="1" smtClean="0">
                <a:ea typeface="ＭＳ Ｐゴシック" pitchFamily="34" charset="-128"/>
              </a:rPr>
              <a:t>dari</a:t>
            </a:r>
            <a:r>
              <a:rPr lang="en-US" altLang="ja-JP" dirty="0" smtClean="0">
                <a:ea typeface="ＭＳ Ｐゴシック" pitchFamily="34" charset="-128"/>
              </a:rPr>
              <a:t> </a:t>
            </a:r>
            <a:r>
              <a:rPr lang="en-US" altLang="ja-JP" dirty="0" err="1" smtClean="0">
                <a:ea typeface="ＭＳ Ｐゴシック" pitchFamily="34" charset="-128"/>
              </a:rPr>
              <a:t>mahasiswa</a:t>
            </a:r>
            <a:r>
              <a:rPr lang="en-US" altLang="ja-JP" dirty="0" smtClean="0">
                <a:ea typeface="ＭＳ Ｐゴシック" pitchFamily="34" charset="-128"/>
              </a:rPr>
              <a:t> </a:t>
            </a:r>
            <a:r>
              <a:rPr lang="en-US" altLang="ja-JP" dirty="0" smtClean="0">
                <a:ea typeface="ＭＳ Ｐゴシック" pitchFamily="34" charset="-128"/>
                <a:sym typeface="Wingdings" pitchFamily="2" charset="2"/>
              </a:rPr>
              <a:t> </a:t>
            </a:r>
            <a:r>
              <a:rPr lang="en-US" dirty="0" smtClean="0"/>
              <a:t>n</a:t>
            </a:r>
            <a:r>
              <a:rPr lang="en-US" altLang="ja-JP" baseline="-25000" dirty="0" smtClean="0">
                <a:ea typeface="ＭＳ Ｐゴシック" pitchFamily="34" charset="-128"/>
              </a:rPr>
              <a:t>2</a:t>
            </a:r>
            <a:r>
              <a:rPr lang="en-US" altLang="ja-JP" dirty="0" smtClean="0">
                <a:ea typeface="ＭＳ Ｐゴシック" pitchFamily="34" charset="-128"/>
                <a:sym typeface="Wingdings" pitchFamily="2" charset="2"/>
              </a:rPr>
              <a:t> = </a:t>
            </a:r>
            <a:r>
              <a:rPr lang="en-US" altLang="ja-JP" dirty="0" smtClean="0">
                <a:ea typeface="ＭＳ Ｐゴシック" pitchFamily="34" charset="-128"/>
              </a:rPr>
              <a:t>83</a:t>
            </a:r>
          </a:p>
          <a:p>
            <a:pPr lvl="2" eaLnBrk="1" hangingPunct="1">
              <a:lnSpc>
                <a:spcPct val="90000"/>
              </a:lnSpc>
            </a:pPr>
            <a:r>
              <a:rPr lang="en-US" dirty="0" smtClean="0">
                <a:sym typeface="Symbol" pitchFamily="18" charset="2"/>
              </a:rPr>
              <a:t></a:t>
            </a:r>
            <a:r>
              <a:rPr lang="en-US" altLang="ja-JP" dirty="0" smtClean="0">
                <a:ea typeface="ＭＳ Ｐゴシック" pitchFamily="34" charset="-128"/>
                <a:sym typeface="Symbol" pitchFamily="18" charset="2"/>
              </a:rPr>
              <a:t> </a:t>
            </a:r>
            <a:r>
              <a:rPr lang="en-US" altLang="ja-JP" dirty="0" err="1" smtClean="0">
                <a:ea typeface="ＭＳ Ｐゴシック" pitchFamily="34" charset="-128"/>
                <a:sym typeface="Symbol" pitchFamily="18" charset="2"/>
              </a:rPr>
              <a:t>cara</a:t>
            </a:r>
            <a:r>
              <a:rPr lang="en-US" altLang="ja-JP" dirty="0" smtClean="0">
                <a:ea typeface="ＭＳ Ｐゴシック" pitchFamily="34" charset="-128"/>
                <a:sym typeface="Symbol" pitchFamily="18" charset="2"/>
              </a:rPr>
              <a:t> = </a:t>
            </a:r>
            <a:r>
              <a:rPr lang="en-US" dirty="0" smtClean="0"/>
              <a:t>n</a:t>
            </a:r>
            <a:r>
              <a:rPr lang="en-US" baseline="-25000" dirty="0" smtClean="0"/>
              <a:t>1</a:t>
            </a:r>
            <a:r>
              <a:rPr lang="en-US" altLang="ja-JP" baseline="-25000" dirty="0" smtClean="0">
                <a:ea typeface="ＭＳ Ｐゴシック" pitchFamily="34" charset="-128"/>
              </a:rPr>
              <a:t> </a:t>
            </a:r>
            <a:r>
              <a:rPr lang="en-US" altLang="ja-JP" dirty="0" smtClean="0">
                <a:ea typeface="ＭＳ Ｐゴシック" pitchFamily="34" charset="-128"/>
              </a:rPr>
              <a:t>+ </a:t>
            </a:r>
            <a:r>
              <a:rPr lang="en-US" dirty="0" smtClean="0"/>
              <a:t>n</a:t>
            </a:r>
            <a:r>
              <a:rPr lang="en-US" baseline="-25000" dirty="0" smtClean="0"/>
              <a:t>2</a:t>
            </a:r>
            <a:r>
              <a:rPr lang="en-US" altLang="ja-JP" baseline="-25000" dirty="0" smtClean="0">
                <a:ea typeface="ＭＳ Ｐゴシック" pitchFamily="34" charset="-128"/>
              </a:rPr>
              <a:t> </a:t>
            </a:r>
            <a:r>
              <a:rPr lang="en-US" altLang="ja-JP" dirty="0" smtClean="0">
                <a:ea typeface="ＭＳ Ｐゴシック" pitchFamily="34" charset="-128"/>
              </a:rPr>
              <a:t>= 37 + 83 = 120</a:t>
            </a:r>
            <a:endParaRPr lang="en-GB" sz="2400" dirty="0" smtClean="0">
              <a:ea typeface="ＭＳ Ｐゴシック" pitchFamily="34" charset="-128"/>
            </a:endParaRPr>
          </a:p>
        </p:txBody>
      </p:sp>
      <p:pic>
        <p:nvPicPr>
          <p:cNvPr id="2" name="Picture 1"/>
          <p:cNvPicPr>
            <a:picLocks noChangeAspect="1"/>
          </p:cNvPicPr>
          <p:nvPr/>
        </p:nvPicPr>
        <p:blipFill>
          <a:blip r:embed="rId2"/>
          <a:stretch>
            <a:fillRect/>
          </a:stretch>
        </p:blipFill>
        <p:spPr>
          <a:xfrm>
            <a:off x="5257800" y="2582979"/>
            <a:ext cx="2134217" cy="92222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7965F-ADA8-4668-A784-B9BC0FAFD2E0}"/>
              </a:ext>
            </a:extLst>
          </p:cNvPr>
          <p:cNvSpPr>
            <a:spLocks noGrp="1"/>
          </p:cNvSpPr>
          <p:nvPr>
            <p:ph type="title"/>
          </p:nvPr>
        </p:nvSpPr>
        <p:spPr/>
        <p:txBody>
          <a:bodyPr>
            <a:normAutofit/>
          </a:bodyPr>
          <a:lstStyle/>
          <a:p>
            <a:pPr algn="ctr"/>
            <a:r>
              <a:rPr lang="en-US" sz="2700" dirty="0" err="1"/>
              <a:t>Contoh</a:t>
            </a:r>
            <a:r>
              <a:rPr lang="en-US" sz="2700" dirty="0"/>
              <a:t> </a:t>
            </a:r>
            <a:r>
              <a:rPr lang="en-US" sz="2700" dirty="0" err="1"/>
              <a:t>Soal</a:t>
            </a:r>
            <a:r>
              <a:rPr lang="en-US" sz="2700" dirty="0"/>
              <a:t> </a:t>
            </a:r>
            <a:r>
              <a:rPr lang="en-US" sz="2700" dirty="0" err="1"/>
              <a:t>Kaidah</a:t>
            </a:r>
            <a:r>
              <a:rPr lang="en-US" sz="2700" dirty="0"/>
              <a:t> </a:t>
            </a:r>
            <a:r>
              <a:rPr lang="en-US" sz="2700" dirty="0" err="1"/>
              <a:t>Pencacahan</a:t>
            </a:r>
            <a:r>
              <a:rPr lang="en-US" sz="2700" dirty="0"/>
              <a:t> (</a:t>
            </a:r>
            <a:r>
              <a:rPr lang="en-US" sz="2700" dirty="0" err="1"/>
              <a:t>Aturan</a:t>
            </a:r>
            <a:r>
              <a:rPr lang="en-US" sz="2700" dirty="0"/>
              <a:t> </a:t>
            </a:r>
            <a:r>
              <a:rPr lang="en-US" sz="2700" dirty="0" err="1"/>
              <a:t>Penambahan</a:t>
            </a:r>
            <a:r>
              <a:rPr lang="en-US" sz="2700" dirty="0"/>
              <a:t>)</a:t>
            </a:r>
            <a:endParaRPr lang="en-ID" sz="2700" dirty="0"/>
          </a:p>
        </p:txBody>
      </p:sp>
      <p:sp>
        <p:nvSpPr>
          <p:cNvPr id="5" name="Content Placeholder 4">
            <a:extLst>
              <a:ext uri="{FF2B5EF4-FFF2-40B4-BE49-F238E27FC236}">
                <a16:creationId xmlns:a16="http://schemas.microsoft.com/office/drawing/2014/main" id="{72C9B03E-FB3B-411E-A2EB-9E38CD125E57}"/>
              </a:ext>
            </a:extLst>
          </p:cNvPr>
          <p:cNvSpPr>
            <a:spLocks noGrp="1"/>
          </p:cNvSpPr>
          <p:nvPr>
            <p:ph sz="half" idx="1"/>
          </p:nvPr>
        </p:nvSpPr>
        <p:spPr/>
        <p:txBody>
          <a:bodyPr>
            <a:normAutofit/>
          </a:bodyPr>
          <a:lstStyle/>
          <a:p>
            <a:pPr marL="0" indent="0">
              <a:buNone/>
            </a:pPr>
            <a:r>
              <a:rPr lang="en-ID" sz="2400" dirty="0"/>
              <a:t>Di </a:t>
            </a:r>
            <a:r>
              <a:rPr lang="en-ID" sz="2400" dirty="0" err="1"/>
              <a:t>rumah</a:t>
            </a:r>
            <a:r>
              <a:rPr lang="en-ID" sz="2400" dirty="0"/>
              <a:t> </a:t>
            </a:r>
            <a:r>
              <a:rPr lang="en-ID" sz="2400" dirty="0" err="1" smtClean="0"/>
              <a:t>Winda</a:t>
            </a:r>
            <a:r>
              <a:rPr lang="en-ID" sz="2400" dirty="0" smtClean="0"/>
              <a:t> </a:t>
            </a:r>
            <a:r>
              <a:rPr lang="en-ID" sz="2400" dirty="0" err="1"/>
              <a:t>terdapat</a:t>
            </a:r>
            <a:r>
              <a:rPr lang="en-ID" sz="2400" dirty="0"/>
              <a:t> 3 </a:t>
            </a:r>
            <a:r>
              <a:rPr lang="en-ID" sz="2400" dirty="0" err="1"/>
              <a:t>jenis</a:t>
            </a:r>
            <a:r>
              <a:rPr lang="en-ID" sz="2400" dirty="0"/>
              <a:t> </a:t>
            </a:r>
            <a:r>
              <a:rPr lang="en-ID" sz="2400" dirty="0" err="1"/>
              <a:t>sepeda</a:t>
            </a:r>
            <a:r>
              <a:rPr lang="en-ID" sz="2400" dirty="0"/>
              <a:t> </a:t>
            </a:r>
            <a:r>
              <a:rPr lang="en-ID" sz="2400" dirty="0" err="1"/>
              <a:t>berbeda</a:t>
            </a:r>
            <a:r>
              <a:rPr lang="en-ID" sz="2400" dirty="0"/>
              <a:t>, 2 </a:t>
            </a:r>
            <a:r>
              <a:rPr lang="en-ID" sz="2400" dirty="0" err="1"/>
              <a:t>jenis</a:t>
            </a:r>
            <a:r>
              <a:rPr lang="en-ID" sz="2400" dirty="0"/>
              <a:t> motor </a:t>
            </a:r>
            <a:r>
              <a:rPr lang="en-ID" sz="2400" dirty="0" err="1"/>
              <a:t>berbeda</a:t>
            </a:r>
            <a:r>
              <a:rPr lang="en-ID" sz="2400" dirty="0"/>
              <a:t>, dan 2 </a:t>
            </a:r>
            <a:r>
              <a:rPr lang="en-ID" sz="2400" dirty="0" err="1"/>
              <a:t>mobil</a:t>
            </a:r>
            <a:r>
              <a:rPr lang="en-ID" sz="2400" dirty="0"/>
              <a:t> yang </a:t>
            </a:r>
            <a:r>
              <a:rPr lang="en-ID" sz="2400" dirty="0" err="1"/>
              <a:t>berbeda</a:t>
            </a:r>
            <a:r>
              <a:rPr lang="en-ID" sz="2400" dirty="0"/>
              <a:t>. </a:t>
            </a:r>
            <a:r>
              <a:rPr lang="en-ID" sz="2400" dirty="0" err="1"/>
              <a:t>Jika</a:t>
            </a:r>
            <a:r>
              <a:rPr lang="en-ID" sz="2400" dirty="0"/>
              <a:t> </a:t>
            </a:r>
            <a:r>
              <a:rPr lang="en-ID" sz="2400" dirty="0" err="1"/>
              <a:t>Winda</a:t>
            </a:r>
            <a:r>
              <a:rPr lang="en-ID" sz="2400" dirty="0"/>
              <a:t> </a:t>
            </a:r>
            <a:r>
              <a:rPr lang="en-ID" sz="2400" dirty="0" err="1"/>
              <a:t>ingin</a:t>
            </a:r>
            <a:r>
              <a:rPr lang="en-ID" sz="2400" dirty="0"/>
              <a:t> </a:t>
            </a:r>
            <a:r>
              <a:rPr lang="en-ID" sz="2400" dirty="0" err="1" smtClean="0"/>
              <a:t>berpergian</a:t>
            </a:r>
            <a:r>
              <a:rPr lang="en-ID" sz="2400" dirty="0" smtClean="0"/>
              <a:t>, </a:t>
            </a:r>
            <a:r>
              <a:rPr lang="en-ID" sz="2400" dirty="0" err="1"/>
              <a:t>ada</a:t>
            </a:r>
            <a:r>
              <a:rPr lang="en-ID" sz="2400" dirty="0"/>
              <a:t> </a:t>
            </a:r>
            <a:r>
              <a:rPr lang="en-ID" sz="2400" dirty="0" err="1"/>
              <a:t>berapa</a:t>
            </a:r>
            <a:r>
              <a:rPr lang="en-ID" sz="2400" dirty="0"/>
              <a:t> </a:t>
            </a:r>
            <a:r>
              <a:rPr lang="en-ID" sz="2400" dirty="0" err="1"/>
              <a:t>cara</a:t>
            </a:r>
            <a:r>
              <a:rPr lang="en-ID" sz="2400" dirty="0"/>
              <a:t> </a:t>
            </a:r>
            <a:r>
              <a:rPr lang="en-ID" sz="2400" dirty="0" err="1"/>
              <a:t>Winda</a:t>
            </a:r>
            <a:r>
              <a:rPr lang="en-ID" sz="2400" dirty="0"/>
              <a:t> </a:t>
            </a:r>
            <a:r>
              <a:rPr lang="en-ID" sz="2400" dirty="0" err="1"/>
              <a:t>menggunakan</a:t>
            </a:r>
            <a:r>
              <a:rPr lang="en-ID" sz="2400" dirty="0"/>
              <a:t> </a:t>
            </a:r>
            <a:r>
              <a:rPr lang="en-ID" sz="2400" dirty="0" err="1"/>
              <a:t>kendaraan</a:t>
            </a:r>
            <a:r>
              <a:rPr lang="en-ID" sz="2400" dirty="0"/>
              <a:t> yang </a:t>
            </a:r>
            <a:r>
              <a:rPr lang="en-ID" sz="2400" dirty="0" err="1"/>
              <a:t>ada</a:t>
            </a:r>
            <a:r>
              <a:rPr lang="en-ID" sz="2400" dirty="0"/>
              <a:t> di </a:t>
            </a:r>
            <a:r>
              <a:rPr lang="en-ID" sz="2400" dirty="0" err="1"/>
              <a:t>rumahnya</a:t>
            </a:r>
            <a:r>
              <a:rPr lang="en-ID" sz="2400" dirty="0"/>
              <a:t> ?</a:t>
            </a:r>
          </a:p>
          <a:p>
            <a:pPr marL="0" indent="0">
              <a:buNone/>
            </a:pPr>
            <a:r>
              <a:rPr lang="en-ID" sz="2400" dirty="0"/>
              <a:t>Source : </a:t>
            </a:r>
            <a:r>
              <a:rPr lang="en-ID" sz="2400" dirty="0">
                <a:hlinkClick r:id="rId2"/>
              </a:rPr>
              <a:t>https://www.konsep-matematika.com/2016/01/aturan-perkalian-aturan-penjumlahan-dan-faktorial.html</a:t>
            </a:r>
            <a:endParaRPr lang="en-ID" sz="2400" dirty="0"/>
          </a:p>
          <a:p>
            <a:pPr marL="0" indent="0">
              <a:buNone/>
            </a:pPr>
            <a:endParaRPr lang="en-ID" sz="1650" dirty="0"/>
          </a:p>
          <a:p>
            <a:pPr marL="0" indent="0">
              <a:buNone/>
            </a:pPr>
            <a:endParaRPr lang="en-ID" sz="1650" dirty="0"/>
          </a:p>
        </p:txBody>
      </p:sp>
      <p:sp>
        <p:nvSpPr>
          <p:cNvPr id="2" name="Content Placeholder 1">
            <a:extLst>
              <a:ext uri="{FF2B5EF4-FFF2-40B4-BE49-F238E27FC236}">
                <a16:creationId xmlns:a16="http://schemas.microsoft.com/office/drawing/2014/main" id="{620C599A-E35C-4DF0-83C4-7C91B1131542}"/>
              </a:ext>
            </a:extLst>
          </p:cNvPr>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b="1" dirty="0" err="1"/>
              <a:t>Pembahasan</a:t>
            </a:r>
            <a:endParaRPr lang="en-US" b="1" dirty="0"/>
          </a:p>
          <a:p>
            <a:pPr marL="0" indent="0" algn="just">
              <a:buNone/>
            </a:pPr>
            <a:r>
              <a:rPr lang="en-ID" sz="2000" dirty="0" err="1"/>
              <a:t>Winda</a:t>
            </a:r>
            <a:r>
              <a:rPr lang="en-US" sz="2000" dirty="0" smtClean="0"/>
              <a:t> </a:t>
            </a:r>
            <a:r>
              <a:rPr lang="en-US" sz="2000" dirty="0"/>
              <a:t>tidak </a:t>
            </a:r>
            <a:r>
              <a:rPr lang="en-US" sz="2000" dirty="0" err="1"/>
              <a:t>mungkin</a:t>
            </a:r>
            <a:r>
              <a:rPr lang="en-US" sz="2000" dirty="0"/>
              <a:t> </a:t>
            </a:r>
            <a:r>
              <a:rPr lang="en-US" sz="2000" dirty="0" err="1"/>
              <a:t>menggunakan</a:t>
            </a:r>
            <a:r>
              <a:rPr lang="en-US" sz="2000" dirty="0"/>
              <a:t> </a:t>
            </a:r>
            <a:r>
              <a:rPr lang="en-US" sz="2000" dirty="0" err="1"/>
              <a:t>sekaligus</a:t>
            </a:r>
            <a:r>
              <a:rPr lang="en-US" sz="2000" dirty="0"/>
              <a:t> </a:t>
            </a:r>
            <a:r>
              <a:rPr lang="en-US" sz="2000" dirty="0" err="1"/>
              <a:t>ketiga</a:t>
            </a:r>
            <a:r>
              <a:rPr lang="en-US" sz="2000" dirty="0"/>
              <a:t> </a:t>
            </a:r>
            <a:r>
              <a:rPr lang="en-US" sz="2000" dirty="0" err="1"/>
              <a:t>jenis</a:t>
            </a:r>
            <a:r>
              <a:rPr lang="en-US" sz="2000" dirty="0"/>
              <a:t> </a:t>
            </a:r>
            <a:r>
              <a:rPr lang="en-US" sz="2000" dirty="0" err="1"/>
              <a:t>kendaraan</a:t>
            </a:r>
            <a:r>
              <a:rPr lang="en-US" sz="2000" dirty="0"/>
              <a:t> </a:t>
            </a:r>
            <a:r>
              <a:rPr lang="en-US" sz="2000" dirty="0" err="1"/>
              <a:t>tersebut</a:t>
            </a:r>
            <a:r>
              <a:rPr lang="en-US" sz="2000" dirty="0"/>
              <a:t>, </a:t>
            </a:r>
            <a:r>
              <a:rPr lang="en-US" sz="2000" dirty="0" err="1"/>
              <a:t>artinya</a:t>
            </a:r>
            <a:r>
              <a:rPr lang="en-US" sz="2000" dirty="0"/>
              <a:t> </a:t>
            </a:r>
            <a:r>
              <a:rPr lang="en-ID" sz="2000" dirty="0" err="1"/>
              <a:t>Winda</a:t>
            </a:r>
            <a:r>
              <a:rPr lang="en-US" sz="2000" dirty="0" smtClean="0"/>
              <a:t> </a:t>
            </a:r>
            <a:r>
              <a:rPr lang="en-US" sz="2000" dirty="0"/>
              <a:t>harus </a:t>
            </a:r>
            <a:r>
              <a:rPr lang="en-US" sz="2000" dirty="0" err="1"/>
              <a:t>memilih</a:t>
            </a:r>
            <a:r>
              <a:rPr lang="en-US" sz="2000" dirty="0"/>
              <a:t> salah </a:t>
            </a:r>
            <a:r>
              <a:rPr lang="en-US" sz="2000" dirty="0" err="1"/>
              <a:t>satu</a:t>
            </a:r>
            <a:r>
              <a:rPr lang="en-US" sz="2000" dirty="0"/>
              <a:t> </a:t>
            </a:r>
            <a:r>
              <a:rPr lang="en-US" sz="2000" dirty="0" err="1"/>
              <a:t>kendaraan</a:t>
            </a:r>
            <a:r>
              <a:rPr lang="en-US" sz="2000" dirty="0"/>
              <a:t> saja. </a:t>
            </a:r>
            <a:r>
              <a:rPr lang="en-US" sz="2000" dirty="0" err="1"/>
              <a:t>Maka</a:t>
            </a:r>
            <a:r>
              <a:rPr lang="en-US" sz="2000" dirty="0"/>
              <a:t> </a:t>
            </a:r>
            <a:r>
              <a:rPr lang="en-US" sz="2000" dirty="0" err="1"/>
              <a:t>banyak</a:t>
            </a:r>
            <a:r>
              <a:rPr lang="en-US" sz="2000" dirty="0"/>
              <a:t> </a:t>
            </a:r>
            <a:r>
              <a:rPr lang="en-US" sz="2000" dirty="0" err="1"/>
              <a:t>cara</a:t>
            </a:r>
            <a:r>
              <a:rPr lang="en-US" sz="2000" dirty="0"/>
              <a:t> </a:t>
            </a:r>
            <a:r>
              <a:rPr lang="en-US" sz="2000" dirty="0" err="1"/>
              <a:t>menggunakan</a:t>
            </a:r>
            <a:r>
              <a:rPr lang="en-US" sz="2000" dirty="0"/>
              <a:t> </a:t>
            </a:r>
            <a:r>
              <a:rPr lang="en-US" sz="2000" dirty="0" err="1"/>
              <a:t>kendaraan</a:t>
            </a:r>
            <a:r>
              <a:rPr lang="en-US" sz="2000" dirty="0"/>
              <a:t> </a:t>
            </a:r>
            <a:r>
              <a:rPr lang="en-US" sz="2000" dirty="0" err="1"/>
              <a:t>oleh</a:t>
            </a:r>
            <a:r>
              <a:rPr lang="en-US" sz="2000" dirty="0"/>
              <a:t> </a:t>
            </a:r>
            <a:r>
              <a:rPr lang="en-ID" sz="2000" dirty="0" err="1"/>
              <a:t>Winda</a:t>
            </a:r>
            <a:r>
              <a:rPr lang="en-US" sz="2000" dirty="0" smtClean="0"/>
              <a:t> </a:t>
            </a:r>
            <a:r>
              <a:rPr lang="en-US" sz="2000" dirty="0" err="1"/>
              <a:t>adalah</a:t>
            </a:r>
            <a:endParaRPr lang="en-US" sz="2000" dirty="0"/>
          </a:p>
          <a:p>
            <a:pPr marL="0" indent="0">
              <a:buNone/>
            </a:pPr>
            <a:r>
              <a:rPr lang="en-US" sz="1800" b="1" dirty="0"/>
              <a:t>3+2+2 = 7 </a:t>
            </a:r>
            <a:r>
              <a:rPr lang="en-US" sz="1800" b="1" dirty="0" err="1"/>
              <a:t>cara</a:t>
            </a:r>
            <a:endParaRPr lang="en-ID" sz="1800" b="1" dirty="0"/>
          </a:p>
        </p:txBody>
      </p:sp>
      <p:sp>
        <p:nvSpPr>
          <p:cNvPr id="3" name="Footer Placeholder 2">
            <a:extLst>
              <a:ext uri="{FF2B5EF4-FFF2-40B4-BE49-F238E27FC236}">
                <a16:creationId xmlns:a16="http://schemas.microsoft.com/office/drawing/2014/main" id="{2E03851E-3807-4824-85B0-9D08A47BCE39}"/>
              </a:ext>
            </a:extLst>
          </p:cNvPr>
          <p:cNvSpPr>
            <a:spLocks noGrp="1"/>
          </p:cNvSpPr>
          <p:nvPr>
            <p:ph type="ftr" sz="quarter" idx="11"/>
          </p:nvPr>
        </p:nvSpPr>
        <p:spPr/>
        <p:txBody>
          <a:bodyPr/>
          <a:lstStyle/>
          <a:p>
            <a:r>
              <a:rPr lang="en-ID"/>
              <a:t>05111740000015 - Atika Rizki Nurakhmah</a:t>
            </a:r>
          </a:p>
        </p:txBody>
      </p:sp>
    </p:spTree>
    <p:extLst>
      <p:ext uri="{BB962C8B-B14F-4D97-AF65-F5344CB8AC3E}">
        <p14:creationId xmlns:p14="http://schemas.microsoft.com/office/powerpoint/2010/main" val="22117490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683DD-738D-4F9D-B870-CFE91672AF01}"/>
              </a:ext>
            </a:extLst>
          </p:cNvPr>
          <p:cNvSpPr>
            <a:spLocks noGrp="1"/>
          </p:cNvSpPr>
          <p:nvPr>
            <p:ph type="title"/>
          </p:nvPr>
        </p:nvSpPr>
        <p:spPr>
          <a:xfrm>
            <a:off x="571501" y="1428750"/>
            <a:ext cx="3290637" cy="391026"/>
          </a:xfrm>
        </p:spPr>
        <p:txBody>
          <a:bodyPr>
            <a:normAutofit fontScale="90000"/>
          </a:bodyPr>
          <a:lstStyle/>
          <a:p>
            <a:r>
              <a:rPr lang="en-US" sz="2400" dirty="0"/>
              <a:t>2. </a:t>
            </a:r>
            <a:r>
              <a:rPr lang="en-US" sz="2400" dirty="0" err="1"/>
              <a:t>Aturan</a:t>
            </a:r>
            <a:r>
              <a:rPr lang="en-US" sz="2400" dirty="0"/>
              <a:t> </a:t>
            </a:r>
            <a:r>
              <a:rPr lang="en-US" sz="2400" dirty="0" err="1"/>
              <a:t>Penjumlahan</a:t>
            </a:r>
            <a:endParaRPr lang="en-ID" sz="2400" dirty="0"/>
          </a:p>
        </p:txBody>
      </p:sp>
      <p:sp>
        <p:nvSpPr>
          <p:cNvPr id="3" name="Content Placeholder 2">
            <a:extLst>
              <a:ext uri="{FF2B5EF4-FFF2-40B4-BE49-F238E27FC236}">
                <a16:creationId xmlns:a16="http://schemas.microsoft.com/office/drawing/2014/main" id="{1B44CE59-0DFD-4C50-A183-F5F188F9DC48}"/>
              </a:ext>
            </a:extLst>
          </p:cNvPr>
          <p:cNvSpPr>
            <a:spLocks noGrp="1"/>
          </p:cNvSpPr>
          <p:nvPr>
            <p:ph idx="1"/>
          </p:nvPr>
        </p:nvSpPr>
        <p:spPr>
          <a:xfrm>
            <a:off x="571500" y="1988219"/>
            <a:ext cx="8001000" cy="3447094"/>
          </a:xfrm>
        </p:spPr>
        <p:txBody>
          <a:bodyPr>
            <a:normAutofit/>
          </a:bodyPr>
          <a:lstStyle/>
          <a:p>
            <a:pPr marL="0" indent="0">
              <a:buNone/>
            </a:pPr>
            <a:r>
              <a:rPr lang="en-US" sz="1500" b="1" dirty="0" err="1"/>
              <a:t>Ciri</a:t>
            </a:r>
            <a:r>
              <a:rPr lang="en-US" sz="1500" b="1" dirty="0"/>
              <a:t> :</a:t>
            </a:r>
          </a:p>
          <a:p>
            <a:pPr marL="0" indent="0">
              <a:buNone/>
            </a:pPr>
            <a:r>
              <a:rPr lang="sv-SE" sz="1500" dirty="0"/>
              <a:t>a. Beberapa kegiatan yang saling lepas dan </a:t>
            </a:r>
            <a:r>
              <a:rPr lang="sv-SE" sz="1500" u="sng" dirty="0"/>
              <a:t>salah satunya </a:t>
            </a:r>
            <a:r>
              <a:rPr lang="sv-SE" sz="1500" dirty="0"/>
              <a:t>harus dilakukan</a:t>
            </a:r>
          </a:p>
          <a:p>
            <a:pPr marL="0" indent="0">
              <a:buNone/>
            </a:pPr>
            <a:r>
              <a:rPr lang="sv-SE" sz="1500" dirty="0"/>
              <a:t>b. Beberapa kegiatan yang dilakukan dalam waktu yang tidak bersamaan</a:t>
            </a:r>
          </a:p>
          <a:p>
            <a:pPr marL="0" indent="0">
              <a:buNone/>
            </a:pPr>
            <a:r>
              <a:rPr lang="en-US" sz="1500" b="1" dirty="0" err="1"/>
              <a:t>Contoh</a:t>
            </a:r>
            <a:r>
              <a:rPr lang="en-US" sz="1500" b="1" dirty="0"/>
              <a:t> :</a:t>
            </a:r>
          </a:p>
          <a:p>
            <a:pPr marL="0" indent="0">
              <a:buNone/>
            </a:pPr>
            <a:r>
              <a:rPr lang="en-ID" sz="1500" dirty="0"/>
              <a:t>Di </a:t>
            </a:r>
            <a:r>
              <a:rPr lang="en-ID" sz="1500" dirty="0" err="1"/>
              <a:t>rumah</a:t>
            </a:r>
            <a:r>
              <a:rPr lang="en-ID" sz="1500" dirty="0"/>
              <a:t> Kevin </a:t>
            </a:r>
            <a:r>
              <a:rPr lang="en-ID" sz="1500" dirty="0" err="1"/>
              <a:t>terdapat</a:t>
            </a:r>
            <a:r>
              <a:rPr lang="en-ID" sz="1500" dirty="0"/>
              <a:t> 5 </a:t>
            </a:r>
            <a:r>
              <a:rPr lang="en-ID" sz="1500" dirty="0" err="1"/>
              <a:t>jenis</a:t>
            </a:r>
            <a:r>
              <a:rPr lang="en-ID" sz="1500" dirty="0"/>
              <a:t> </a:t>
            </a:r>
            <a:r>
              <a:rPr lang="en-ID" sz="1500" dirty="0" err="1"/>
              <a:t>sepeda</a:t>
            </a:r>
            <a:r>
              <a:rPr lang="en-ID" sz="1500" dirty="0"/>
              <a:t> </a:t>
            </a:r>
            <a:r>
              <a:rPr lang="en-ID" sz="1500" dirty="0" err="1"/>
              <a:t>berbeda</a:t>
            </a:r>
            <a:r>
              <a:rPr lang="en-ID" sz="1500" dirty="0"/>
              <a:t>, 3 </a:t>
            </a:r>
            <a:r>
              <a:rPr lang="en-ID" sz="1500" dirty="0" err="1"/>
              <a:t>jenis</a:t>
            </a:r>
            <a:r>
              <a:rPr lang="en-ID" sz="1500" dirty="0"/>
              <a:t> </a:t>
            </a:r>
            <a:r>
              <a:rPr lang="en-ID" sz="1500" dirty="0" err="1"/>
              <a:t>sepeda</a:t>
            </a:r>
            <a:r>
              <a:rPr lang="en-ID" sz="1500" dirty="0"/>
              <a:t> motor </a:t>
            </a:r>
            <a:r>
              <a:rPr lang="en-ID" sz="1500" dirty="0" err="1"/>
              <a:t>berbeda</a:t>
            </a:r>
            <a:r>
              <a:rPr lang="en-ID" sz="1500" dirty="0"/>
              <a:t> dan 4 </a:t>
            </a:r>
            <a:r>
              <a:rPr lang="en-ID" sz="1500" dirty="0" err="1"/>
              <a:t>jenis</a:t>
            </a:r>
            <a:r>
              <a:rPr lang="en-ID" sz="1500" dirty="0"/>
              <a:t> </a:t>
            </a:r>
            <a:r>
              <a:rPr lang="en-ID" sz="1500" dirty="0" err="1"/>
              <a:t>mobil</a:t>
            </a:r>
            <a:r>
              <a:rPr lang="en-ID" sz="1500" dirty="0"/>
              <a:t> </a:t>
            </a:r>
            <a:r>
              <a:rPr lang="en-ID" sz="1500" dirty="0" err="1"/>
              <a:t>berbeda</a:t>
            </a:r>
            <a:r>
              <a:rPr lang="en-ID" sz="1500" dirty="0"/>
              <a:t>.  Jika  Kevin </a:t>
            </a:r>
            <a:r>
              <a:rPr lang="en-ID" sz="1500" dirty="0" err="1"/>
              <a:t>ingin</a:t>
            </a:r>
            <a:r>
              <a:rPr lang="en-ID" sz="1500" dirty="0"/>
              <a:t> </a:t>
            </a:r>
            <a:r>
              <a:rPr lang="en-ID" sz="1500" dirty="0" err="1"/>
              <a:t>bepergian</a:t>
            </a:r>
            <a:r>
              <a:rPr lang="en-ID" sz="1500" dirty="0"/>
              <a:t>, </a:t>
            </a:r>
            <a:r>
              <a:rPr lang="en-ID" sz="1500" dirty="0" err="1"/>
              <a:t>ada</a:t>
            </a:r>
            <a:r>
              <a:rPr lang="en-ID" sz="1500" dirty="0"/>
              <a:t> </a:t>
            </a:r>
            <a:r>
              <a:rPr lang="en-ID" sz="1500" dirty="0" err="1"/>
              <a:t>berapa</a:t>
            </a:r>
            <a:r>
              <a:rPr lang="en-ID" sz="1500" dirty="0"/>
              <a:t> </a:t>
            </a:r>
            <a:r>
              <a:rPr lang="en-ID" sz="1500" dirty="0" err="1"/>
              <a:t>cara</a:t>
            </a:r>
            <a:r>
              <a:rPr lang="en-ID" sz="1500" dirty="0"/>
              <a:t> Kevin </a:t>
            </a:r>
            <a:r>
              <a:rPr lang="en-ID" sz="1500" dirty="0" err="1"/>
              <a:t>menggunakan</a:t>
            </a:r>
            <a:r>
              <a:rPr lang="en-ID" sz="1500" dirty="0"/>
              <a:t> </a:t>
            </a:r>
            <a:r>
              <a:rPr lang="en-ID" sz="1500" dirty="0" err="1"/>
              <a:t>kendaraan</a:t>
            </a:r>
            <a:r>
              <a:rPr lang="en-ID" sz="1500" dirty="0"/>
              <a:t> yang </a:t>
            </a:r>
            <a:r>
              <a:rPr lang="en-ID" sz="1500" dirty="0" err="1"/>
              <a:t>ada</a:t>
            </a:r>
            <a:r>
              <a:rPr lang="en-ID" sz="1500" dirty="0"/>
              <a:t> di </a:t>
            </a:r>
            <a:r>
              <a:rPr lang="en-ID" sz="1500" dirty="0" err="1"/>
              <a:t>rumahnya</a:t>
            </a:r>
            <a:r>
              <a:rPr lang="en-ID" sz="1500" dirty="0"/>
              <a:t>?</a:t>
            </a:r>
          </a:p>
          <a:p>
            <a:pPr marL="0" indent="0">
              <a:buNone/>
            </a:pPr>
            <a:r>
              <a:rPr lang="en-ID" sz="1500" i="1" u="sng" dirty="0"/>
              <a:t>Jawab</a:t>
            </a:r>
          </a:p>
          <a:p>
            <a:pPr marL="0" indent="0">
              <a:buNone/>
            </a:pPr>
            <a:r>
              <a:rPr lang="en-ID" sz="1500" dirty="0"/>
              <a:t>Banyak Cara Kevin </a:t>
            </a:r>
            <a:r>
              <a:rPr lang="en-ID" sz="1500" dirty="0" err="1"/>
              <a:t>menggunakan</a:t>
            </a:r>
            <a:r>
              <a:rPr lang="en-ID" sz="1500" dirty="0"/>
              <a:t> </a:t>
            </a:r>
            <a:r>
              <a:rPr lang="en-ID" sz="1500" dirty="0" err="1"/>
              <a:t>kendaraan</a:t>
            </a:r>
            <a:r>
              <a:rPr lang="en-ID" sz="1500" dirty="0"/>
              <a:t> di </a:t>
            </a:r>
            <a:r>
              <a:rPr lang="en-ID" sz="1500" dirty="0" err="1"/>
              <a:t>rumahnya</a:t>
            </a:r>
            <a:r>
              <a:rPr lang="en-ID" sz="1500" dirty="0"/>
              <a:t> </a:t>
            </a:r>
            <a:r>
              <a:rPr lang="en-ID" sz="1500" dirty="0" err="1"/>
              <a:t>adalah</a:t>
            </a:r>
            <a:r>
              <a:rPr lang="en-ID" sz="1500" dirty="0"/>
              <a:t> = 5 + 3 +  4 = 12 </a:t>
            </a:r>
            <a:r>
              <a:rPr lang="en-ID" sz="1500" dirty="0" err="1"/>
              <a:t>cara</a:t>
            </a:r>
            <a:endParaRPr lang="en-ID" sz="1500" dirty="0"/>
          </a:p>
        </p:txBody>
      </p:sp>
    </p:spTree>
    <p:extLst>
      <p:ext uri="{BB962C8B-B14F-4D97-AF65-F5344CB8AC3E}">
        <p14:creationId xmlns:p14="http://schemas.microsoft.com/office/powerpoint/2010/main" val="29799336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Permutasi</a:t>
            </a:r>
            <a:endParaRPr lang="en-US" dirty="0"/>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p14="http://schemas.microsoft.com/office/powerpoint/2010/main" val="2131403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PROBALITAS MARGINAL </a:t>
            </a:r>
            <a:br>
              <a:rPr lang="en-US" b="1" dirty="0" smtClean="0"/>
            </a:br>
            <a:r>
              <a:rPr lang="en-US" b="1" dirty="0" smtClean="0"/>
              <a:t>DAN TOREMA BAYES</a:t>
            </a:r>
            <a:endParaRPr lang="en-US" dirty="0"/>
          </a:p>
        </p:txBody>
      </p:sp>
      <p:sp>
        <p:nvSpPr>
          <p:cNvPr id="3" name="Content Placeholder 2"/>
          <p:cNvSpPr>
            <a:spLocks noGrp="1"/>
          </p:cNvSpPr>
          <p:nvPr>
            <p:ph sz="quarter" idx="1"/>
          </p:nvPr>
        </p:nvSpPr>
        <p:spPr/>
        <p:txBody>
          <a:bodyPr/>
          <a:lstStyle/>
          <a:p>
            <a:endParaRPr lang="en-US" dirty="0"/>
          </a:p>
        </p:txBody>
      </p:sp>
      <p:pic>
        <p:nvPicPr>
          <p:cNvPr id="2050" name="Picture 2" descr="C:\Users\Arya\Pictures\MP Navigator EX\2013_09_24\Statkom02-02.png"/>
          <p:cNvPicPr>
            <a:picLocks noChangeAspect="1" noChangeArrowheads="1"/>
          </p:cNvPicPr>
          <p:nvPr/>
        </p:nvPicPr>
        <p:blipFill>
          <a:blip r:embed="rId2"/>
          <a:srcRect/>
          <a:stretch>
            <a:fillRect/>
          </a:stretch>
        </p:blipFill>
        <p:spPr bwMode="auto">
          <a:xfrm>
            <a:off x="1066800" y="1143000"/>
            <a:ext cx="6705600" cy="5666303"/>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668505" y="4058260"/>
              <a:ext cx="1754640" cy="46080"/>
            </p14:xfrm>
          </p:contentPart>
        </mc:Choice>
        <mc:Fallback xmlns="">
          <p:pic>
            <p:nvPicPr>
              <p:cNvPr id="6" name="Ink 5"/>
              <p:cNvPicPr/>
              <p:nvPr/>
            </p:nvPicPr>
            <p:blipFill>
              <a:blip r:embed="rId4"/>
              <a:stretch>
                <a:fillRect/>
              </a:stretch>
            </p:blipFill>
            <p:spPr>
              <a:xfrm>
                <a:off x="3661305" y="4047100"/>
                <a:ext cx="1773000" cy="66240"/>
              </a:xfrm>
              <a:prstGeom prst="rect">
                <a:avLst/>
              </a:prstGeom>
            </p:spPr>
          </p:pic>
        </mc:Fallback>
      </mc:AlternateContent>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a:t>
            </a:r>
            <a:endParaRPr lang="en-US" dirty="0"/>
          </a:p>
        </p:txBody>
      </p:sp>
      <p:sp>
        <p:nvSpPr>
          <p:cNvPr id="3" name="Content Placeholder 2"/>
          <p:cNvSpPr>
            <a:spLocks noGrp="1"/>
          </p:cNvSpPr>
          <p:nvPr>
            <p:ph sz="quarter" idx="1"/>
          </p:nvPr>
        </p:nvSpPr>
        <p:spPr/>
        <p:txBody>
          <a:bodyPr/>
          <a:lstStyle/>
          <a:p>
            <a:r>
              <a:rPr lang="en-US" dirty="0" err="1" smtClean="0"/>
              <a:t>Ohhh</a:t>
            </a:r>
            <a:r>
              <a:rPr lang="en-US" dirty="0"/>
              <a:t>, </a:t>
            </a:r>
            <a:r>
              <a:rPr lang="en-US" dirty="0" err="1"/>
              <a:t>jadi</a:t>
            </a:r>
            <a:r>
              <a:rPr lang="en-US" dirty="0"/>
              <a:t> </a:t>
            </a:r>
            <a:r>
              <a:rPr lang="en-US" dirty="0" err="1"/>
              <a:t>begini</a:t>
            </a:r>
            <a:r>
              <a:rPr lang="en-US" dirty="0"/>
              <a:t> </a:t>
            </a:r>
            <a:r>
              <a:rPr lang="en-US" dirty="0" err="1"/>
              <a:t>cara</a:t>
            </a:r>
            <a:r>
              <a:rPr lang="en-US" dirty="0"/>
              <a:t> </a:t>
            </a:r>
            <a:r>
              <a:rPr lang="en-US" dirty="0" err="1"/>
              <a:t>bedain</a:t>
            </a:r>
            <a:r>
              <a:rPr lang="en-US" dirty="0"/>
              <a:t> KOMBINASI </a:t>
            </a:r>
            <a:r>
              <a:rPr lang="en-US" dirty="0" err="1"/>
              <a:t>sama</a:t>
            </a:r>
            <a:r>
              <a:rPr lang="en-US" dirty="0"/>
              <a:t> PERMUTASI | </a:t>
            </a:r>
            <a:r>
              <a:rPr lang="en-US" dirty="0" err="1"/>
              <a:t>Pembahasan</a:t>
            </a:r>
            <a:r>
              <a:rPr lang="en-US" dirty="0"/>
              <a:t> </a:t>
            </a:r>
            <a:r>
              <a:rPr lang="en-US" dirty="0" err="1"/>
              <a:t>materi</a:t>
            </a:r>
            <a:r>
              <a:rPr lang="en-US" dirty="0"/>
              <a:t> KOMBINASI PERMUTASI</a:t>
            </a:r>
          </a:p>
          <a:p>
            <a:r>
              <a:rPr lang="en-US" dirty="0">
                <a:hlinkClick r:id="rId2"/>
              </a:rPr>
              <a:t>https://</a:t>
            </a:r>
            <a:r>
              <a:rPr lang="en-US" dirty="0" smtClean="0">
                <a:hlinkClick r:id="rId2"/>
              </a:rPr>
              <a:t>www.youtube.com/watch?v=WjSOH5ADfyk</a:t>
            </a:r>
            <a:endParaRPr lang="en-US" dirty="0" smtClean="0"/>
          </a:p>
          <a:p>
            <a:endParaRPr lang="en-US" dirty="0"/>
          </a:p>
        </p:txBody>
      </p:sp>
    </p:spTree>
    <p:extLst>
      <p:ext uri="{BB962C8B-B14F-4D97-AF65-F5344CB8AC3E}">
        <p14:creationId xmlns:p14="http://schemas.microsoft.com/office/powerpoint/2010/main" val="37359153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0600" y="990600"/>
            <a:ext cx="6934200" cy="4949269"/>
          </a:xfrm>
          <a:prstGeom prst="rect">
            <a:avLst/>
          </a:prstGeom>
        </p:spPr>
      </p:pic>
    </p:spTree>
    <p:extLst>
      <p:ext uri="{BB962C8B-B14F-4D97-AF65-F5344CB8AC3E}">
        <p14:creationId xmlns:p14="http://schemas.microsoft.com/office/powerpoint/2010/main" val="3017574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0" y="838200"/>
            <a:ext cx="7505577" cy="4519612"/>
          </a:xfrm>
          <a:prstGeom prst="rect">
            <a:avLst/>
          </a:prstGeom>
        </p:spPr>
      </p:pic>
    </p:spTree>
    <p:extLst>
      <p:ext uri="{BB962C8B-B14F-4D97-AF65-F5344CB8AC3E}">
        <p14:creationId xmlns:p14="http://schemas.microsoft.com/office/powerpoint/2010/main" val="16880215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914400"/>
            <a:ext cx="6401753" cy="4333875"/>
          </a:xfrm>
          <a:prstGeom prst="rect">
            <a:avLst/>
          </a:prstGeom>
        </p:spPr>
      </p:pic>
    </p:spTree>
    <p:extLst>
      <p:ext uri="{BB962C8B-B14F-4D97-AF65-F5344CB8AC3E}">
        <p14:creationId xmlns:p14="http://schemas.microsoft.com/office/powerpoint/2010/main" val="10761920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800" y="914400"/>
            <a:ext cx="5610225" cy="1057275"/>
          </a:xfrm>
          <a:prstGeom prst="rect">
            <a:avLst/>
          </a:prstGeom>
        </p:spPr>
      </p:pic>
      <p:pic>
        <p:nvPicPr>
          <p:cNvPr id="3" name="Picture 2"/>
          <p:cNvPicPr>
            <a:picLocks noChangeAspect="1"/>
          </p:cNvPicPr>
          <p:nvPr/>
        </p:nvPicPr>
        <p:blipFill>
          <a:blip r:embed="rId3"/>
          <a:stretch>
            <a:fillRect/>
          </a:stretch>
        </p:blipFill>
        <p:spPr>
          <a:xfrm>
            <a:off x="1922102" y="2133600"/>
            <a:ext cx="5423619" cy="3338513"/>
          </a:xfrm>
          <a:prstGeom prst="rect">
            <a:avLst/>
          </a:prstGeom>
        </p:spPr>
      </p:pic>
    </p:spTree>
    <p:extLst>
      <p:ext uri="{BB962C8B-B14F-4D97-AF65-F5344CB8AC3E}">
        <p14:creationId xmlns:p14="http://schemas.microsoft.com/office/powerpoint/2010/main" val="7776169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0200" y="762000"/>
            <a:ext cx="5619750" cy="1038225"/>
          </a:xfrm>
          <a:prstGeom prst="rect">
            <a:avLst/>
          </a:prstGeom>
        </p:spPr>
      </p:pic>
      <p:pic>
        <p:nvPicPr>
          <p:cNvPr id="3" name="Picture 2"/>
          <p:cNvPicPr>
            <a:picLocks noChangeAspect="1"/>
          </p:cNvPicPr>
          <p:nvPr/>
        </p:nvPicPr>
        <p:blipFill>
          <a:blip r:embed="rId3"/>
          <a:stretch>
            <a:fillRect/>
          </a:stretch>
        </p:blipFill>
        <p:spPr>
          <a:xfrm>
            <a:off x="1311881" y="2286000"/>
            <a:ext cx="6196387" cy="2738438"/>
          </a:xfrm>
          <a:prstGeom prst="rect">
            <a:avLst/>
          </a:prstGeom>
        </p:spPr>
      </p:pic>
    </p:spTree>
    <p:extLst>
      <p:ext uri="{BB962C8B-B14F-4D97-AF65-F5344CB8AC3E}">
        <p14:creationId xmlns:p14="http://schemas.microsoft.com/office/powerpoint/2010/main" val="635853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3600" y="1447800"/>
            <a:ext cx="4734163" cy="3581400"/>
          </a:xfrm>
          <a:prstGeom prst="rect">
            <a:avLst/>
          </a:prstGeom>
        </p:spPr>
      </p:pic>
    </p:spTree>
    <p:extLst>
      <p:ext uri="{BB962C8B-B14F-4D97-AF65-F5344CB8AC3E}">
        <p14:creationId xmlns:p14="http://schemas.microsoft.com/office/powerpoint/2010/main" val="42036050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1783" y="457200"/>
            <a:ext cx="7440433" cy="1447800"/>
          </a:xfrm>
          <a:prstGeom prst="rect">
            <a:avLst/>
          </a:prstGeom>
        </p:spPr>
      </p:pic>
      <p:pic>
        <p:nvPicPr>
          <p:cNvPr id="3" name="Picture 2"/>
          <p:cNvPicPr>
            <a:picLocks noChangeAspect="1"/>
          </p:cNvPicPr>
          <p:nvPr/>
        </p:nvPicPr>
        <p:blipFill>
          <a:blip r:embed="rId3"/>
          <a:stretch>
            <a:fillRect/>
          </a:stretch>
        </p:blipFill>
        <p:spPr>
          <a:xfrm>
            <a:off x="1905000" y="2438400"/>
            <a:ext cx="5502003" cy="2447925"/>
          </a:xfrm>
          <a:prstGeom prst="rect">
            <a:avLst/>
          </a:prstGeom>
        </p:spPr>
      </p:pic>
    </p:spTree>
    <p:extLst>
      <p:ext uri="{BB962C8B-B14F-4D97-AF65-F5344CB8AC3E}">
        <p14:creationId xmlns:p14="http://schemas.microsoft.com/office/powerpoint/2010/main" val="354441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199" y="1143000"/>
            <a:ext cx="6837317" cy="4191000"/>
          </a:xfrm>
          <a:prstGeom prst="rect">
            <a:avLst/>
          </a:prstGeom>
        </p:spPr>
      </p:pic>
    </p:spTree>
    <p:extLst>
      <p:ext uri="{BB962C8B-B14F-4D97-AF65-F5344CB8AC3E}">
        <p14:creationId xmlns:p14="http://schemas.microsoft.com/office/powerpoint/2010/main" val="3357827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4800" b="1" dirty="0" smtClean="0"/>
              <a:t>3. </a:t>
            </a:r>
            <a:r>
              <a:rPr lang="en-US" sz="4800" b="1" dirty="0" err="1" smtClean="0"/>
              <a:t>Permutasi</a:t>
            </a:r>
            <a:endParaRPr lang="en-US" sz="4800" b="1" dirty="0"/>
          </a:p>
        </p:txBody>
      </p:sp>
      <p:pic>
        <p:nvPicPr>
          <p:cNvPr id="4" name="Picture 3"/>
          <p:cNvPicPr>
            <a:picLocks noChangeAspect="1"/>
          </p:cNvPicPr>
          <p:nvPr/>
        </p:nvPicPr>
        <p:blipFill>
          <a:blip r:embed="rId2"/>
          <a:stretch>
            <a:fillRect/>
          </a:stretch>
        </p:blipFill>
        <p:spPr>
          <a:xfrm>
            <a:off x="1981200" y="2819400"/>
            <a:ext cx="3334077" cy="2859716"/>
          </a:xfrm>
          <a:prstGeom prst="rect">
            <a:avLst/>
          </a:prstGeom>
        </p:spPr>
      </p:pic>
    </p:spTree>
    <p:extLst>
      <p:ext uri="{BB962C8B-B14F-4D97-AF65-F5344CB8AC3E}">
        <p14:creationId xmlns:p14="http://schemas.microsoft.com/office/powerpoint/2010/main" val="3970853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PROBALITAS MARGINAL </a:t>
            </a:r>
            <a:br>
              <a:rPr lang="en-US" b="1" dirty="0" smtClean="0"/>
            </a:br>
            <a:r>
              <a:rPr lang="en-US" b="1" dirty="0" smtClean="0"/>
              <a:t>DAN TOREMA BAYES</a:t>
            </a:r>
            <a:endParaRPr lang="en-US" dirty="0"/>
          </a:p>
        </p:txBody>
      </p:sp>
      <p:sp>
        <p:nvSpPr>
          <p:cNvPr id="3" name="Content Placeholder 2"/>
          <p:cNvSpPr>
            <a:spLocks noGrp="1"/>
          </p:cNvSpPr>
          <p:nvPr>
            <p:ph sz="quarter" idx="1"/>
          </p:nvPr>
        </p:nvSpPr>
        <p:spPr/>
        <p:txBody>
          <a:bodyPr/>
          <a:lstStyle/>
          <a:p>
            <a:endParaRPr lang="en-US" dirty="0"/>
          </a:p>
        </p:txBody>
      </p:sp>
      <p:pic>
        <p:nvPicPr>
          <p:cNvPr id="3074" name="Picture 2" descr="C:\Users\Arya\Pictures\MP Navigator EX\2013_09_24\Statkom02-03.png"/>
          <p:cNvPicPr>
            <a:picLocks noChangeAspect="1" noChangeArrowheads="1"/>
          </p:cNvPicPr>
          <p:nvPr/>
        </p:nvPicPr>
        <p:blipFill>
          <a:blip r:embed="rId3"/>
          <a:srcRect/>
          <a:stretch>
            <a:fillRect/>
          </a:stretch>
        </p:blipFill>
        <p:spPr bwMode="auto">
          <a:xfrm>
            <a:off x="228600" y="1295400"/>
            <a:ext cx="8686800" cy="5289762"/>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786305" y="3170140"/>
              <a:ext cx="2284560" cy="47520"/>
            </p14:xfrm>
          </p:contentPart>
        </mc:Choice>
        <mc:Fallback xmlns="">
          <p:pic>
            <p:nvPicPr>
              <p:cNvPr id="5" name="Ink 4"/>
              <p:cNvPicPr/>
              <p:nvPr/>
            </p:nvPicPr>
            <p:blipFill>
              <a:blip r:embed="rId5"/>
              <a:stretch>
                <a:fillRect/>
              </a:stretch>
            </p:blipFill>
            <p:spPr>
              <a:xfrm>
                <a:off x="4779465" y="3161140"/>
                <a:ext cx="23025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3755985" y="3542380"/>
              <a:ext cx="613800" cy="23400"/>
            </p14:xfrm>
          </p:contentPart>
        </mc:Choice>
        <mc:Fallback xmlns="">
          <p:pic>
            <p:nvPicPr>
              <p:cNvPr id="7" name="Ink 6"/>
              <p:cNvPicPr/>
              <p:nvPr/>
            </p:nvPicPr>
            <p:blipFill>
              <a:blip r:embed="rId7"/>
              <a:stretch>
                <a:fillRect/>
              </a:stretch>
            </p:blipFill>
            <p:spPr>
              <a:xfrm>
                <a:off x="3749145" y="3533740"/>
                <a:ext cx="630720" cy="41760"/>
              </a:xfrm>
              <a:prstGeom prst="rect">
                <a:avLst/>
              </a:prstGeom>
            </p:spPr>
          </p:pic>
        </mc:Fallback>
      </mc:AlternateContent>
      <p:pic>
        <p:nvPicPr>
          <p:cNvPr id="8" name="Picture 7"/>
          <p:cNvPicPr>
            <a:picLocks noChangeAspect="1"/>
          </p:cNvPicPr>
          <p:nvPr/>
        </p:nvPicPr>
        <p:blipFill>
          <a:blip r:embed="rId8"/>
          <a:stretch>
            <a:fillRect/>
          </a:stretch>
        </p:blipFill>
        <p:spPr>
          <a:xfrm>
            <a:off x="6172200" y="0"/>
            <a:ext cx="2129279" cy="133318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pPr eaLnBrk="1" hangingPunct="1"/>
            <a:r>
              <a:rPr lang="en-US" b="1" dirty="0" smtClean="0">
                <a:ea typeface="ＭＳ Ｐゴシック" pitchFamily="34" charset="-128"/>
              </a:rPr>
              <a:t>PERMUTASI</a:t>
            </a:r>
          </a:p>
        </p:txBody>
      </p:sp>
      <p:sp>
        <p:nvSpPr>
          <p:cNvPr id="19461" name="Rectangle 3"/>
          <p:cNvSpPr>
            <a:spLocks noGrp="1" noChangeArrowheads="1"/>
          </p:cNvSpPr>
          <p:nvPr>
            <p:ph type="body" idx="1"/>
          </p:nvPr>
        </p:nvSpPr>
        <p:spPr>
          <a:xfrm>
            <a:off x="457200" y="1371600"/>
            <a:ext cx="8229600" cy="5029200"/>
          </a:xfrm>
        </p:spPr>
        <p:txBody>
          <a:bodyPr/>
          <a:lstStyle/>
          <a:p>
            <a:pPr eaLnBrk="1" hangingPunct="1">
              <a:lnSpc>
                <a:spcPct val="90000"/>
              </a:lnSpc>
            </a:pPr>
            <a:r>
              <a:rPr lang="en-US" sz="2800" dirty="0" err="1" smtClean="0"/>
              <a:t>Permutasi</a:t>
            </a:r>
            <a:r>
              <a:rPr lang="en-US" sz="2800" dirty="0" smtClean="0"/>
              <a:t> </a:t>
            </a:r>
            <a:r>
              <a:rPr lang="en-US" sz="2800" dirty="0" err="1" smtClean="0"/>
              <a:t>dari</a:t>
            </a:r>
            <a:r>
              <a:rPr lang="en-US" sz="2800" dirty="0" smtClean="0"/>
              <a:t> </a:t>
            </a:r>
            <a:r>
              <a:rPr lang="en-US" sz="2800" dirty="0" err="1" smtClean="0"/>
              <a:t>suatu</a:t>
            </a:r>
            <a:r>
              <a:rPr lang="en-US" sz="2800" dirty="0" smtClean="0"/>
              <a:t> set </a:t>
            </a:r>
            <a:r>
              <a:rPr lang="en-US" sz="2800" dirty="0" err="1" smtClean="0"/>
              <a:t>obyek</a:t>
            </a:r>
            <a:r>
              <a:rPr lang="en-US" sz="2800" dirty="0" smtClean="0"/>
              <a:t> </a:t>
            </a:r>
            <a:r>
              <a:rPr lang="en-US" sz="2800" dirty="0" err="1" smtClean="0"/>
              <a:t>berbeda</a:t>
            </a:r>
            <a:r>
              <a:rPr lang="en-US" sz="2800" dirty="0" smtClean="0"/>
              <a:t> …</a:t>
            </a:r>
          </a:p>
          <a:p>
            <a:pPr lvl="1" eaLnBrk="1" hangingPunct="1">
              <a:lnSpc>
                <a:spcPct val="90000"/>
              </a:lnSpc>
            </a:pPr>
            <a:r>
              <a:rPr lang="en-US" sz="2400" dirty="0" err="1" smtClean="0"/>
              <a:t>Pengaturan</a:t>
            </a:r>
            <a:r>
              <a:rPr lang="en-US" sz="2400" dirty="0" smtClean="0"/>
              <a:t> </a:t>
            </a:r>
            <a:r>
              <a:rPr lang="en-US" sz="2400" dirty="0" err="1" smtClean="0"/>
              <a:t>obyek-obyek</a:t>
            </a:r>
            <a:r>
              <a:rPr lang="en-US" sz="2400" dirty="0" smtClean="0"/>
              <a:t> </a:t>
            </a:r>
            <a:r>
              <a:rPr lang="en-US" sz="2400" dirty="0" err="1" smtClean="0"/>
              <a:t>dengan</a:t>
            </a:r>
            <a:r>
              <a:rPr lang="en-US" sz="2400" dirty="0" smtClean="0"/>
              <a:t> </a:t>
            </a:r>
            <a:r>
              <a:rPr lang="en-US" sz="2400" dirty="0" err="1" smtClean="0"/>
              <a:t>urutan</a:t>
            </a:r>
            <a:r>
              <a:rPr lang="en-US" sz="2400" dirty="0" smtClean="0"/>
              <a:t> </a:t>
            </a:r>
            <a:r>
              <a:rPr lang="en-US" sz="2400" dirty="0" err="1" smtClean="0"/>
              <a:t>tertentu</a:t>
            </a:r>
            <a:endParaRPr lang="en-US" sz="2400" dirty="0" smtClean="0"/>
          </a:p>
          <a:p>
            <a:pPr eaLnBrk="1" hangingPunct="1">
              <a:lnSpc>
                <a:spcPct val="90000"/>
              </a:lnSpc>
            </a:pPr>
            <a:r>
              <a:rPr lang="en-US" sz="2800" dirty="0" err="1" smtClean="0"/>
              <a:t>Permutasi</a:t>
            </a:r>
            <a:r>
              <a:rPr lang="en-US" sz="2800" dirty="0" smtClean="0"/>
              <a:t> </a:t>
            </a:r>
            <a:r>
              <a:rPr lang="en-US" sz="2800" dirty="0" err="1" smtClean="0"/>
              <a:t>sejumlah</a:t>
            </a:r>
            <a:r>
              <a:rPr lang="en-US" sz="2800" dirty="0" smtClean="0"/>
              <a:t> </a:t>
            </a:r>
            <a:r>
              <a:rPr lang="en-US" sz="2800" i="1" dirty="0" smtClean="0"/>
              <a:t>r</a:t>
            </a:r>
            <a:r>
              <a:rPr lang="en-US" sz="2800" dirty="0" smtClean="0"/>
              <a:t> </a:t>
            </a:r>
            <a:r>
              <a:rPr lang="en-US" sz="2800" dirty="0" err="1" smtClean="0"/>
              <a:t>dari</a:t>
            </a:r>
            <a:r>
              <a:rPr lang="en-US" sz="2800" dirty="0" smtClean="0"/>
              <a:t> </a:t>
            </a:r>
            <a:r>
              <a:rPr lang="en-US" sz="2800" i="1" dirty="0" smtClean="0"/>
              <a:t>n</a:t>
            </a:r>
            <a:r>
              <a:rPr lang="en-US" sz="2800" dirty="0" smtClean="0"/>
              <a:t> </a:t>
            </a:r>
            <a:r>
              <a:rPr lang="en-US" sz="2800" dirty="0" err="1" smtClean="0"/>
              <a:t>obyek</a:t>
            </a:r>
            <a:r>
              <a:rPr lang="en-US" sz="2800" dirty="0" smtClean="0"/>
              <a:t> </a:t>
            </a:r>
            <a:r>
              <a:rPr lang="en-US" sz="2800" dirty="0" err="1" smtClean="0"/>
              <a:t>berbeda</a:t>
            </a:r>
            <a:r>
              <a:rPr lang="en-US" sz="2800" dirty="0" smtClean="0"/>
              <a:t> </a:t>
            </a:r>
            <a:r>
              <a:rPr lang="en-US" sz="2800" dirty="0" err="1" smtClean="0"/>
              <a:t>dinotasikan</a:t>
            </a:r>
            <a:r>
              <a:rPr lang="en-US" sz="2800" dirty="0" smtClean="0"/>
              <a:t> </a:t>
            </a:r>
            <a:r>
              <a:rPr lang="en-GB" sz="2800" dirty="0" smtClean="0"/>
              <a:t>P(n, r)</a:t>
            </a:r>
            <a:endParaRPr lang="en-US" sz="2800" dirty="0" smtClean="0"/>
          </a:p>
          <a:p>
            <a:pPr eaLnBrk="1" hangingPunct="1">
              <a:lnSpc>
                <a:spcPct val="90000"/>
              </a:lnSpc>
            </a:pPr>
            <a:r>
              <a:rPr lang="en-US" sz="2800" dirty="0" err="1" smtClean="0"/>
              <a:t>Dapat</a:t>
            </a:r>
            <a:r>
              <a:rPr lang="en-US" sz="2800" dirty="0" smtClean="0"/>
              <a:t> </a:t>
            </a:r>
            <a:r>
              <a:rPr lang="en-US" sz="2800" dirty="0" err="1" smtClean="0"/>
              <a:t>diselesaikan</a:t>
            </a:r>
            <a:r>
              <a:rPr lang="en-US" sz="2800" dirty="0" smtClean="0"/>
              <a:t> </a:t>
            </a:r>
            <a:r>
              <a:rPr lang="en-US" sz="2800" dirty="0" err="1" smtClean="0"/>
              <a:t>dengan</a:t>
            </a:r>
            <a:r>
              <a:rPr lang="en-US" sz="2800" dirty="0" smtClean="0"/>
              <a:t> </a:t>
            </a:r>
            <a:r>
              <a:rPr lang="en-US" sz="2800" dirty="0" err="1" smtClean="0"/>
              <a:t>aturan</a:t>
            </a:r>
            <a:r>
              <a:rPr lang="en-US" sz="2800" dirty="0" smtClean="0"/>
              <a:t> </a:t>
            </a:r>
            <a:r>
              <a:rPr lang="en-US" sz="2800" dirty="0" err="1" smtClean="0"/>
              <a:t>perkalian</a:t>
            </a:r>
            <a:endParaRPr lang="en-US" sz="2800" dirty="0" smtClean="0"/>
          </a:p>
          <a:p>
            <a:pPr lvl="1" eaLnBrk="1" hangingPunct="1">
              <a:lnSpc>
                <a:spcPct val="90000"/>
              </a:lnSpc>
            </a:pPr>
            <a:r>
              <a:rPr lang="en-US" sz="2400" dirty="0" smtClean="0">
                <a:ea typeface="ＭＳ Ｐゴシック" pitchFamily="34" charset="-128"/>
                <a:sym typeface="Symbol" pitchFamily="18" charset="2"/>
              </a:rPr>
              <a:t>P(n, r)=n x (n–1) x (n – 2) x…x(n – r + 1) = n!/(n – r)!</a:t>
            </a:r>
          </a:p>
          <a:p>
            <a:pPr eaLnBrk="1" hangingPunct="1">
              <a:lnSpc>
                <a:spcPct val="90000"/>
              </a:lnSpc>
            </a:pPr>
            <a:endParaRPr lang="en-US" sz="2800" dirty="0" smtClean="0">
              <a:ea typeface="ＭＳ Ｐゴシック" pitchFamily="34" charset="-128"/>
              <a:sym typeface="Symbol" pitchFamily="18" charset="2"/>
            </a:endParaRPr>
          </a:p>
          <a:p>
            <a:pPr eaLnBrk="1" hangingPunct="1">
              <a:lnSpc>
                <a:spcPct val="90000"/>
              </a:lnSpc>
            </a:pPr>
            <a:r>
              <a:rPr lang="en-US" sz="2800" dirty="0" err="1" smtClean="0">
                <a:ea typeface="ＭＳ Ｐゴシック" pitchFamily="34" charset="-128"/>
                <a:sym typeface="Symbol" pitchFamily="18" charset="2"/>
              </a:rPr>
              <a:t>Hitung</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banyak</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cara</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untuk</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membentuk</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pasangan</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juara</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satu</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dan</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dua</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dari</a:t>
            </a:r>
            <a:r>
              <a:rPr lang="en-US" sz="2800" dirty="0" smtClean="0">
                <a:ea typeface="ＭＳ Ｐゴシック" pitchFamily="34" charset="-128"/>
                <a:sym typeface="Symbol" pitchFamily="18" charset="2"/>
              </a:rPr>
              <a:t> </a:t>
            </a:r>
            <a:r>
              <a:rPr lang="en-GB" sz="2800" dirty="0" smtClean="0">
                <a:ea typeface="ＭＳ Ｐゴシック" pitchFamily="34" charset="-128"/>
                <a:sym typeface="Symbol" pitchFamily="18" charset="2"/>
              </a:rPr>
              <a:t>25 </a:t>
            </a:r>
            <a:r>
              <a:rPr lang="en-US" sz="2800" dirty="0" err="1" smtClean="0">
                <a:ea typeface="ＭＳ Ｐゴシック" pitchFamily="34" charset="-128"/>
                <a:sym typeface="Symbol" pitchFamily="18" charset="2"/>
              </a:rPr>
              <a:t>orang</a:t>
            </a:r>
            <a:r>
              <a:rPr lang="en-US" sz="2800" dirty="0" smtClean="0">
                <a:ea typeface="ＭＳ Ｐゴシック" pitchFamily="34" charset="-128"/>
                <a:sym typeface="Symbol" pitchFamily="18" charset="2"/>
              </a:rPr>
              <a:t> yang </a:t>
            </a:r>
            <a:r>
              <a:rPr lang="en-US" sz="2800" dirty="0" err="1" smtClean="0">
                <a:ea typeface="ＭＳ Ｐゴシック" pitchFamily="34" charset="-128"/>
                <a:sym typeface="Symbol" pitchFamily="18" charset="2"/>
              </a:rPr>
              <a:t>mengikuti</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lomba</a:t>
            </a:r>
            <a:r>
              <a:rPr lang="en-US" sz="2800" dirty="0" smtClean="0">
                <a:ea typeface="ＭＳ Ｐゴシック" pitchFamily="34" charset="-128"/>
                <a:sym typeface="Symbol" pitchFamily="18" charset="2"/>
              </a:rPr>
              <a:t> </a:t>
            </a:r>
            <a:r>
              <a:rPr lang="en-US" sz="2800" dirty="0" err="1" smtClean="0">
                <a:ea typeface="ＭＳ Ｐゴシック" pitchFamily="34" charset="-128"/>
                <a:sym typeface="Symbol" pitchFamily="18" charset="2"/>
              </a:rPr>
              <a:t>lari</a:t>
            </a:r>
            <a:r>
              <a:rPr lang="en-US" sz="2800" dirty="0" smtClean="0">
                <a:ea typeface="ＭＳ Ｐゴシック" pitchFamily="34" charset="-128"/>
                <a:sym typeface="Symbol" pitchFamily="18" charset="2"/>
              </a:rPr>
              <a:t> 100m</a:t>
            </a:r>
            <a:r>
              <a:rPr lang="en-GB" sz="2800" dirty="0" smtClean="0">
                <a:ea typeface="ＭＳ Ｐゴシック" pitchFamily="34" charset="-128"/>
                <a:sym typeface="Symbol" pitchFamily="18" charset="2"/>
              </a:rPr>
              <a:t>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lstStyle/>
          <a:p>
            <a:pPr eaLnBrk="1" hangingPunct="1"/>
            <a:r>
              <a:rPr lang="en-US" b="1" dirty="0" smtClean="0">
                <a:ea typeface="ＭＳ Ｐゴシック" pitchFamily="34" charset="-128"/>
              </a:rPr>
              <a:t>VARIASI PERMUTASI</a:t>
            </a:r>
          </a:p>
        </p:txBody>
      </p:sp>
      <p:sp>
        <p:nvSpPr>
          <p:cNvPr id="3079" name="Rectangle 3"/>
          <p:cNvSpPr>
            <a:spLocks noGrp="1" noChangeArrowheads="1"/>
          </p:cNvSpPr>
          <p:nvPr>
            <p:ph type="body" idx="1"/>
          </p:nvPr>
        </p:nvSpPr>
        <p:spPr>
          <a:xfrm>
            <a:off x="457200" y="1295400"/>
            <a:ext cx="8382000" cy="4876800"/>
          </a:xfrm>
        </p:spPr>
        <p:txBody>
          <a:bodyPr>
            <a:normAutofit/>
          </a:bodyPr>
          <a:lstStyle/>
          <a:p>
            <a:pPr marL="274320" lvl="1">
              <a:lnSpc>
                <a:spcPct val="90000"/>
              </a:lnSpc>
              <a:spcBef>
                <a:spcPts val="600"/>
              </a:spcBef>
              <a:buClr>
                <a:schemeClr val="accent1"/>
              </a:buClr>
            </a:pPr>
            <a:r>
              <a:rPr lang="en-US" sz="3200" dirty="0" err="1" smtClean="0">
                <a:solidFill>
                  <a:schemeClr val="tx1"/>
                </a:solidFill>
                <a:ea typeface="ＭＳ Ｐゴシック" pitchFamily="34" charset="-128"/>
                <a:sym typeface="Symbol" pitchFamily="18" charset="2"/>
              </a:rPr>
              <a:t>Permutasi</a:t>
            </a:r>
            <a:r>
              <a:rPr lang="en-US" sz="3200" dirty="0" smtClean="0">
                <a:solidFill>
                  <a:schemeClr val="tx1"/>
                </a:solidFill>
                <a:ea typeface="ＭＳ Ｐゴシック" pitchFamily="34" charset="-128"/>
                <a:sym typeface="Symbol" pitchFamily="18" charset="2"/>
              </a:rPr>
              <a:t> </a:t>
            </a:r>
            <a:r>
              <a:rPr lang="en-US" sz="3200" dirty="0" err="1" smtClean="0">
                <a:solidFill>
                  <a:schemeClr val="tx1"/>
                </a:solidFill>
                <a:ea typeface="ＭＳ Ｐゴシック" pitchFamily="34" charset="-128"/>
                <a:sym typeface="Symbol" pitchFamily="18" charset="2"/>
              </a:rPr>
              <a:t>sebagian</a:t>
            </a:r>
            <a:r>
              <a:rPr lang="en-US" sz="3200" dirty="0" smtClean="0">
                <a:solidFill>
                  <a:schemeClr val="tx1"/>
                </a:solidFill>
                <a:ea typeface="ＭＳ Ｐゴシック" pitchFamily="34" charset="-128"/>
                <a:sym typeface="Symbol" pitchFamily="18" charset="2"/>
              </a:rPr>
              <a:t> </a:t>
            </a:r>
            <a:r>
              <a:rPr lang="en-US" sz="3200" dirty="0" err="1" smtClean="0">
                <a:solidFill>
                  <a:schemeClr val="tx1"/>
                </a:solidFill>
                <a:ea typeface="ＭＳ Ｐゴシック" pitchFamily="34" charset="-128"/>
                <a:sym typeface="Symbol" pitchFamily="18" charset="2"/>
              </a:rPr>
              <a:t>objek</a:t>
            </a:r>
            <a:r>
              <a:rPr lang="en-US" sz="3200" dirty="0" smtClean="0">
                <a:solidFill>
                  <a:schemeClr val="tx1"/>
                </a:solidFill>
                <a:ea typeface="ＭＳ Ｐゴシック" pitchFamily="34" charset="-128"/>
                <a:sym typeface="Symbol" pitchFamily="18" charset="2"/>
              </a:rPr>
              <a:t>: </a:t>
            </a:r>
          </a:p>
          <a:p>
            <a:pPr marL="274320" lvl="1">
              <a:lnSpc>
                <a:spcPct val="90000"/>
              </a:lnSpc>
              <a:spcBef>
                <a:spcPts val="600"/>
              </a:spcBef>
              <a:buClr>
                <a:schemeClr val="accent1"/>
              </a:buClr>
              <a:buNone/>
            </a:pPr>
            <a:r>
              <a:rPr lang="en-US" sz="3200" dirty="0" smtClean="0">
                <a:solidFill>
                  <a:schemeClr val="tx1"/>
                </a:solidFill>
                <a:ea typeface="ＭＳ Ｐゴシック" pitchFamily="34" charset="-128"/>
                <a:sym typeface="Symbol" pitchFamily="18" charset="2"/>
              </a:rPr>
              <a:t>	P(n, r) = n!/(n – r)!</a:t>
            </a:r>
            <a:endParaRPr lang="en-US" sz="3200" dirty="0" smtClean="0">
              <a:solidFill>
                <a:schemeClr val="tx1"/>
              </a:solidFill>
            </a:endParaRPr>
          </a:p>
          <a:p>
            <a:pPr>
              <a:lnSpc>
                <a:spcPct val="90000"/>
              </a:lnSpc>
            </a:pPr>
            <a:r>
              <a:rPr lang="en-US" sz="3200" dirty="0" err="1" smtClean="0"/>
              <a:t>Permutasi</a:t>
            </a:r>
            <a:r>
              <a:rPr lang="en-US" sz="3200" dirty="0" smtClean="0"/>
              <a:t> </a:t>
            </a:r>
            <a:r>
              <a:rPr lang="en-US" sz="3200" dirty="0" err="1" smtClean="0"/>
              <a:t>seluruh</a:t>
            </a:r>
            <a:r>
              <a:rPr lang="en-US" sz="3200" dirty="0" smtClean="0"/>
              <a:t> </a:t>
            </a:r>
            <a:r>
              <a:rPr lang="en-US" sz="3200" dirty="0" err="1" smtClean="0"/>
              <a:t>objek</a:t>
            </a:r>
            <a:r>
              <a:rPr lang="en-US" sz="3200" dirty="0" smtClean="0"/>
              <a:t>: </a:t>
            </a:r>
            <a:r>
              <a:rPr lang="en-US" sz="3200" dirty="0" smtClean="0">
                <a:ea typeface="ＭＳ Ｐゴシック" pitchFamily="34" charset="-128"/>
                <a:sym typeface="Symbol" pitchFamily="18" charset="2"/>
              </a:rPr>
              <a:t>P(n, n)=n!</a:t>
            </a:r>
          </a:p>
          <a:p>
            <a:pPr>
              <a:lnSpc>
                <a:spcPct val="90000"/>
              </a:lnSpc>
            </a:pPr>
            <a:r>
              <a:rPr lang="en-US" sz="3200" dirty="0" err="1" smtClean="0">
                <a:ea typeface="ＭＳ Ｐゴシック" pitchFamily="34" charset="-128"/>
                <a:sym typeface="Symbol" pitchFamily="18" charset="2"/>
              </a:rPr>
              <a:t>Permutasi</a:t>
            </a:r>
            <a:r>
              <a:rPr lang="en-US" sz="3200" dirty="0" smtClean="0">
                <a:ea typeface="ＭＳ Ｐゴシック" pitchFamily="34" charset="-128"/>
                <a:sym typeface="Symbol" pitchFamily="18" charset="2"/>
              </a:rPr>
              <a:t> </a:t>
            </a:r>
            <a:r>
              <a:rPr lang="en-US" sz="3200" dirty="0" err="1" smtClean="0">
                <a:ea typeface="ＭＳ Ｐゴシック" pitchFamily="34" charset="-128"/>
                <a:sym typeface="Symbol" pitchFamily="18" charset="2"/>
              </a:rPr>
              <a:t>dengan</a:t>
            </a:r>
            <a:r>
              <a:rPr lang="en-US" sz="3200" dirty="0" smtClean="0">
                <a:ea typeface="ＭＳ Ｐゴシック" pitchFamily="34" charset="-128"/>
                <a:sym typeface="Symbol" pitchFamily="18" charset="2"/>
              </a:rPr>
              <a:t> </a:t>
            </a:r>
            <a:r>
              <a:rPr lang="en-US" sz="3200" dirty="0" err="1" smtClean="0">
                <a:ea typeface="ＭＳ Ｐゴシック" pitchFamily="34" charset="-128"/>
                <a:sym typeface="Symbol" pitchFamily="18" charset="2"/>
              </a:rPr>
              <a:t>pengulangan</a:t>
            </a:r>
            <a:r>
              <a:rPr lang="en-US" sz="3200" dirty="0" smtClean="0">
                <a:ea typeface="ＭＳ Ｐゴシック" pitchFamily="34" charset="-128"/>
                <a:sym typeface="Symbol" pitchFamily="18" charset="2"/>
              </a:rPr>
              <a:t>: P(n, r)=n</a:t>
            </a:r>
            <a:r>
              <a:rPr lang="en-US" sz="3200" baseline="30000" dirty="0" smtClean="0">
                <a:ea typeface="ＭＳ Ｐゴシック" pitchFamily="34" charset="-128"/>
                <a:sym typeface="Symbol" pitchFamily="18" charset="2"/>
              </a:rPr>
              <a:t>r</a:t>
            </a:r>
          </a:p>
          <a:p>
            <a:pPr>
              <a:lnSpc>
                <a:spcPct val="90000"/>
              </a:lnSpc>
            </a:pPr>
            <a:r>
              <a:rPr lang="en-US" sz="3200" dirty="0" err="1" smtClean="0">
                <a:ea typeface="ＭＳ Ｐゴシック" pitchFamily="34" charset="-128"/>
                <a:sym typeface="Symbol" pitchFamily="18" charset="2"/>
              </a:rPr>
              <a:t>Permutasi</a:t>
            </a:r>
            <a:r>
              <a:rPr lang="en-US" sz="3200" dirty="0" smtClean="0">
                <a:ea typeface="ＭＳ Ｐゴシック" pitchFamily="34" charset="-128"/>
                <a:sym typeface="Symbol" pitchFamily="18" charset="2"/>
              </a:rPr>
              <a:t> </a:t>
            </a:r>
            <a:r>
              <a:rPr lang="en-US" sz="3200" dirty="0" err="1" smtClean="0">
                <a:ea typeface="ＭＳ Ｐゴシック" pitchFamily="34" charset="-128"/>
                <a:sym typeface="Symbol" pitchFamily="18" charset="2"/>
              </a:rPr>
              <a:t>susunan</a:t>
            </a:r>
            <a:r>
              <a:rPr lang="en-US" sz="3200" dirty="0" smtClean="0">
                <a:ea typeface="ＭＳ Ｐゴシック" pitchFamily="34" charset="-128"/>
                <a:sym typeface="Symbol" pitchFamily="18" charset="2"/>
              </a:rPr>
              <a:t> alphabet: </a:t>
            </a:r>
          </a:p>
          <a:p>
            <a:pPr>
              <a:lnSpc>
                <a:spcPct val="90000"/>
              </a:lnSpc>
              <a:buNone/>
            </a:pPr>
            <a:r>
              <a:rPr lang="en-US" sz="3200" dirty="0" smtClean="0">
                <a:ea typeface="ＭＳ Ｐゴシック" pitchFamily="34" charset="-128"/>
                <a:sym typeface="Symbol" pitchFamily="18" charset="2"/>
              </a:rPr>
              <a:t> 	P(n; n</a:t>
            </a:r>
            <a:r>
              <a:rPr lang="en-US" sz="3200" baseline="-25000" dirty="0" smtClean="0">
                <a:ea typeface="ＭＳ Ｐゴシック" pitchFamily="34" charset="-128"/>
                <a:sym typeface="Symbol" pitchFamily="18" charset="2"/>
              </a:rPr>
              <a:t>1</a:t>
            </a:r>
            <a:r>
              <a:rPr lang="en-US" sz="3200" dirty="0" smtClean="0">
                <a:ea typeface="ＭＳ Ｐゴシック" pitchFamily="34" charset="-128"/>
                <a:sym typeface="Symbol" pitchFamily="18" charset="2"/>
              </a:rPr>
              <a:t>, n</a:t>
            </a:r>
            <a:r>
              <a:rPr lang="en-US" sz="3200" baseline="-25000" dirty="0" smtClean="0">
                <a:ea typeface="ＭＳ Ｐゴシック" pitchFamily="34" charset="-128"/>
                <a:sym typeface="Symbol" pitchFamily="18" charset="2"/>
              </a:rPr>
              <a:t>2</a:t>
            </a:r>
            <a:r>
              <a:rPr lang="en-US" sz="3200" dirty="0" smtClean="0">
                <a:ea typeface="ＭＳ Ｐゴシック" pitchFamily="34" charset="-128"/>
                <a:sym typeface="Symbol" pitchFamily="18" charset="2"/>
              </a:rPr>
              <a:t>, …,</a:t>
            </a:r>
            <a:r>
              <a:rPr lang="en-US" sz="3200" dirty="0" err="1" smtClean="0">
                <a:ea typeface="ＭＳ Ｐゴシック" pitchFamily="34" charset="-128"/>
                <a:sym typeface="Symbol" pitchFamily="18" charset="2"/>
              </a:rPr>
              <a:t>n</a:t>
            </a:r>
            <a:r>
              <a:rPr lang="en-US" sz="3200" baseline="-25000" dirty="0" err="1" smtClean="0">
                <a:ea typeface="ＭＳ Ｐゴシック" pitchFamily="34" charset="-128"/>
                <a:sym typeface="Symbol" pitchFamily="18" charset="2"/>
              </a:rPr>
              <a:t>k</a:t>
            </a:r>
            <a:r>
              <a:rPr lang="en-US" sz="3200" dirty="0" smtClean="0">
                <a:ea typeface="ＭＳ Ｐゴシック" pitchFamily="34" charset="-128"/>
                <a:sym typeface="Symbol" pitchFamily="18" charset="2"/>
              </a:rPr>
              <a:t>)=n!/(n</a:t>
            </a:r>
            <a:r>
              <a:rPr lang="en-US" sz="3200" baseline="-25000" dirty="0" smtClean="0">
                <a:ea typeface="ＭＳ Ｐゴシック" pitchFamily="34" charset="-128"/>
                <a:sym typeface="Symbol" pitchFamily="18" charset="2"/>
              </a:rPr>
              <a:t>1</a:t>
            </a:r>
            <a:r>
              <a:rPr lang="en-US" sz="3200" dirty="0" smtClean="0">
                <a:ea typeface="ＭＳ Ｐゴシック" pitchFamily="34" charset="-128"/>
                <a:sym typeface="Symbol" pitchFamily="18" charset="2"/>
              </a:rPr>
              <a:t>! n</a:t>
            </a:r>
            <a:r>
              <a:rPr lang="en-US" sz="3200" baseline="-25000" dirty="0" smtClean="0">
                <a:ea typeface="ＭＳ Ｐゴシック" pitchFamily="34" charset="-128"/>
                <a:sym typeface="Symbol" pitchFamily="18" charset="2"/>
              </a:rPr>
              <a:t>2</a:t>
            </a:r>
            <a:r>
              <a:rPr lang="en-US" sz="3200" dirty="0" smtClean="0">
                <a:ea typeface="ＭＳ Ｐゴシック" pitchFamily="34" charset="-128"/>
                <a:sym typeface="Symbol" pitchFamily="18" charset="2"/>
              </a:rPr>
              <a:t>! … </a:t>
            </a:r>
            <a:r>
              <a:rPr lang="en-US" sz="3200" dirty="0" err="1" smtClean="0">
                <a:ea typeface="ＭＳ Ｐゴシック" pitchFamily="34" charset="-128"/>
                <a:sym typeface="Symbol" pitchFamily="18" charset="2"/>
              </a:rPr>
              <a:t>n</a:t>
            </a:r>
            <a:r>
              <a:rPr lang="en-US" sz="3200" baseline="-25000" dirty="0" err="1" smtClean="0">
                <a:ea typeface="ＭＳ Ｐゴシック" pitchFamily="34" charset="-128"/>
                <a:sym typeface="Symbol" pitchFamily="18" charset="2"/>
              </a:rPr>
              <a:t>k</a:t>
            </a:r>
            <a:r>
              <a:rPr lang="en-US" sz="3200" dirty="0" smtClean="0">
                <a:ea typeface="ＭＳ Ｐゴシック" pitchFamily="34" charset="-128"/>
                <a:sym typeface="Symbol" pitchFamily="18" charset="2"/>
              </a:rPr>
              <a:t>!)</a:t>
            </a:r>
          </a:p>
          <a:p>
            <a:pPr>
              <a:lnSpc>
                <a:spcPct val="90000"/>
              </a:lnSpc>
            </a:pPr>
            <a:r>
              <a:rPr lang="en-US" sz="3200" dirty="0" err="1" smtClean="0">
                <a:ea typeface="ＭＳ Ｐゴシック" pitchFamily="34" charset="-128"/>
                <a:sym typeface="Symbol" pitchFamily="18" charset="2"/>
              </a:rPr>
              <a:t>Permutasi</a:t>
            </a:r>
            <a:r>
              <a:rPr lang="en-US" sz="3200" dirty="0" smtClean="0">
                <a:ea typeface="ＭＳ Ｐゴシック" pitchFamily="34" charset="-128"/>
                <a:sym typeface="Symbol" pitchFamily="18" charset="2"/>
              </a:rPr>
              <a:t> </a:t>
            </a:r>
            <a:r>
              <a:rPr lang="en-US" sz="3200" dirty="0" err="1" smtClean="0">
                <a:ea typeface="ＭＳ Ｐゴシック" pitchFamily="34" charset="-128"/>
                <a:sym typeface="Symbol" pitchFamily="18" charset="2"/>
              </a:rPr>
              <a:t>siklis</a:t>
            </a:r>
            <a:r>
              <a:rPr lang="en-US" sz="3200" dirty="0" smtClean="0">
                <a:ea typeface="ＭＳ Ｐゴシック" pitchFamily="34" charset="-128"/>
                <a:sym typeface="Symbol" pitchFamily="18" charset="2"/>
              </a:rPr>
              <a:t>: P(n)=(n-1)!</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5509A8-1D46-464A-BCA3-2F37E9464D53}"/>
                  </a:ext>
                </a:extLst>
              </p:cNvPr>
              <p:cNvSpPr>
                <a:spLocks noGrp="1"/>
              </p:cNvSpPr>
              <p:nvPr>
                <p:ph idx="1"/>
              </p:nvPr>
            </p:nvSpPr>
            <p:spPr>
              <a:xfrm>
                <a:off x="628650" y="1853490"/>
                <a:ext cx="7886700" cy="4309686"/>
              </a:xfrm>
            </p:spPr>
            <p:txBody>
              <a:bodyPr>
                <a:normAutofit/>
              </a:bodyPr>
              <a:lstStyle/>
              <a:p>
                <a:pPr marL="0" indent="0">
                  <a:spcBef>
                    <a:spcPts val="0"/>
                  </a:spcBef>
                  <a:buNone/>
                </a:pPr>
                <a:r>
                  <a:rPr lang="en-US" sz="2400" dirty="0">
                    <a:latin typeface="Gill Sans MT" panose="020B0502020104020203" pitchFamily="34" charset="0"/>
                    <a:ea typeface="ＭＳ Ｐゴシック" pitchFamily="34" charset="-128"/>
                    <a:sym typeface="Symbol" pitchFamily="18" charset="2"/>
                  </a:rPr>
                  <a:t>Banyak </a:t>
                </a:r>
                <a:r>
                  <a:rPr lang="en-US" sz="2400" dirty="0" err="1">
                    <a:latin typeface="Gill Sans MT" panose="020B0502020104020203" pitchFamily="34" charset="0"/>
                    <a:ea typeface="ＭＳ Ｐゴシック" pitchFamily="34" charset="-128"/>
                    <a:sym typeface="Symbol" pitchFamily="18" charset="2"/>
                  </a:rPr>
                  <a:t>cara</a:t>
                </a:r>
                <a:r>
                  <a:rPr lang="en-US" sz="2400" dirty="0">
                    <a:latin typeface="Gill Sans MT" panose="020B0502020104020203" pitchFamily="34" charset="0"/>
                    <a:ea typeface="ＭＳ Ｐゴシック" pitchFamily="34" charset="-128"/>
                    <a:sym typeface="Symbol" pitchFamily="18" charset="2"/>
                  </a:rPr>
                  <a:t> </a:t>
                </a:r>
                <a:r>
                  <a:rPr lang="en-US" sz="2400" dirty="0" err="1">
                    <a:latin typeface="Gill Sans MT" panose="020B0502020104020203" pitchFamily="34" charset="0"/>
                    <a:ea typeface="ＭＳ Ｐゴシック" pitchFamily="34" charset="-128"/>
                    <a:sym typeface="Symbol" pitchFamily="18" charset="2"/>
                  </a:rPr>
                  <a:t>untuk</a:t>
                </a:r>
                <a:r>
                  <a:rPr lang="en-US" sz="2400" dirty="0">
                    <a:latin typeface="Gill Sans MT" panose="020B0502020104020203" pitchFamily="34" charset="0"/>
                    <a:ea typeface="ＭＳ Ｐゴシック" pitchFamily="34" charset="-128"/>
                    <a:sym typeface="Symbol" pitchFamily="18" charset="2"/>
                  </a:rPr>
                  <a:t> </a:t>
                </a:r>
                <a:r>
                  <a:rPr lang="en-US" sz="2400" dirty="0" err="1">
                    <a:latin typeface="Gill Sans MT" panose="020B0502020104020203" pitchFamily="34" charset="0"/>
                    <a:ea typeface="ＭＳ Ｐゴシック" pitchFamily="34" charset="-128"/>
                    <a:sym typeface="Symbol" pitchFamily="18" charset="2"/>
                  </a:rPr>
                  <a:t>membentuk</a:t>
                </a:r>
                <a:r>
                  <a:rPr lang="en-US" sz="2400" dirty="0">
                    <a:latin typeface="Gill Sans MT" panose="020B0502020104020203" pitchFamily="34" charset="0"/>
                    <a:ea typeface="ＭＳ Ｐゴシック" pitchFamily="34" charset="-128"/>
                    <a:sym typeface="Symbol" pitchFamily="18" charset="2"/>
                  </a:rPr>
                  <a:t> </a:t>
                </a:r>
                <a:r>
                  <a:rPr lang="en-US" sz="2400" dirty="0" err="1">
                    <a:latin typeface="Gill Sans MT" panose="020B0502020104020203" pitchFamily="34" charset="0"/>
                    <a:ea typeface="ＭＳ Ｐゴシック" pitchFamily="34" charset="-128"/>
                    <a:sym typeface="Symbol" pitchFamily="18" charset="2"/>
                  </a:rPr>
                  <a:t>pasangan</a:t>
                </a:r>
                <a:r>
                  <a:rPr lang="en-US" sz="2400" dirty="0">
                    <a:latin typeface="Gill Sans MT" panose="020B0502020104020203" pitchFamily="34" charset="0"/>
                    <a:ea typeface="ＭＳ Ｐゴシック" pitchFamily="34" charset="-128"/>
                    <a:sym typeface="Symbol" pitchFamily="18" charset="2"/>
                  </a:rPr>
                  <a:t> </a:t>
                </a:r>
                <a:r>
                  <a:rPr lang="en-US" sz="2400" dirty="0" err="1">
                    <a:latin typeface="Gill Sans MT" panose="020B0502020104020203" pitchFamily="34" charset="0"/>
                    <a:ea typeface="ＭＳ Ｐゴシック" pitchFamily="34" charset="-128"/>
                    <a:sym typeface="Symbol" pitchFamily="18" charset="2"/>
                  </a:rPr>
                  <a:t>juara</a:t>
                </a:r>
                <a:r>
                  <a:rPr lang="en-US" sz="2400" dirty="0">
                    <a:latin typeface="Gill Sans MT" panose="020B0502020104020203" pitchFamily="34" charset="0"/>
                    <a:ea typeface="ＭＳ Ｐゴシック" pitchFamily="34" charset="-128"/>
                    <a:sym typeface="Symbol" pitchFamily="18" charset="2"/>
                  </a:rPr>
                  <a:t> </a:t>
                </a:r>
                <a:r>
                  <a:rPr lang="en-US" sz="2400" dirty="0" err="1">
                    <a:latin typeface="Gill Sans MT" panose="020B0502020104020203" pitchFamily="34" charset="0"/>
                    <a:ea typeface="ＭＳ Ｐゴシック" pitchFamily="34" charset="-128"/>
                    <a:sym typeface="Symbol" pitchFamily="18" charset="2"/>
                  </a:rPr>
                  <a:t>satu</a:t>
                </a:r>
                <a:r>
                  <a:rPr lang="en-US" sz="2400" dirty="0">
                    <a:latin typeface="Gill Sans MT" panose="020B0502020104020203" pitchFamily="34" charset="0"/>
                    <a:ea typeface="ＭＳ Ｐゴシック" pitchFamily="34" charset="-128"/>
                    <a:sym typeface="Symbol" pitchFamily="18" charset="2"/>
                  </a:rPr>
                  <a:t> dan </a:t>
                </a:r>
                <a:r>
                  <a:rPr lang="en-US" sz="2400" dirty="0" err="1">
                    <a:latin typeface="Gill Sans MT" panose="020B0502020104020203" pitchFamily="34" charset="0"/>
                    <a:ea typeface="ＭＳ Ｐゴシック" pitchFamily="34" charset="-128"/>
                    <a:sym typeface="Symbol" pitchFamily="18" charset="2"/>
                  </a:rPr>
                  <a:t>dua</a:t>
                </a:r>
                <a:r>
                  <a:rPr lang="en-US" sz="2400" dirty="0">
                    <a:latin typeface="Gill Sans MT" panose="020B0502020104020203" pitchFamily="34" charset="0"/>
                    <a:ea typeface="ＭＳ Ｐゴシック" pitchFamily="34" charset="-128"/>
                    <a:sym typeface="Symbol" pitchFamily="18" charset="2"/>
                  </a:rPr>
                  <a:t> </a:t>
                </a:r>
                <a:r>
                  <a:rPr lang="en-US" sz="2400" dirty="0" err="1">
                    <a:latin typeface="Gill Sans MT" panose="020B0502020104020203" pitchFamily="34" charset="0"/>
                    <a:ea typeface="ＭＳ Ｐゴシック" pitchFamily="34" charset="-128"/>
                    <a:sym typeface="Symbol" pitchFamily="18" charset="2"/>
                  </a:rPr>
                  <a:t>dari</a:t>
                </a:r>
                <a:r>
                  <a:rPr lang="en-US" sz="2400" dirty="0">
                    <a:latin typeface="Gill Sans MT" panose="020B0502020104020203" pitchFamily="34" charset="0"/>
                    <a:ea typeface="ＭＳ Ｐゴシック" pitchFamily="34" charset="-128"/>
                    <a:sym typeface="Symbol" pitchFamily="18" charset="2"/>
                  </a:rPr>
                  <a:t> </a:t>
                </a:r>
                <a:r>
                  <a:rPr lang="en-GB" sz="2400" dirty="0">
                    <a:latin typeface="Gill Sans MT" panose="020B0502020104020203" pitchFamily="34" charset="0"/>
                    <a:ea typeface="ＭＳ Ｐゴシック" pitchFamily="34" charset="-128"/>
                    <a:sym typeface="Symbol" pitchFamily="18" charset="2"/>
                  </a:rPr>
                  <a:t>25 </a:t>
                </a:r>
                <a:r>
                  <a:rPr lang="en-US" sz="2400" dirty="0">
                    <a:latin typeface="Gill Sans MT" panose="020B0502020104020203" pitchFamily="34" charset="0"/>
                    <a:ea typeface="ＭＳ Ｐゴシック" pitchFamily="34" charset="-128"/>
                    <a:sym typeface="Symbol" pitchFamily="18" charset="2"/>
                  </a:rPr>
                  <a:t>orang yang </a:t>
                </a:r>
                <a:r>
                  <a:rPr lang="en-US" sz="2400" dirty="0" err="1">
                    <a:latin typeface="Gill Sans MT" panose="020B0502020104020203" pitchFamily="34" charset="0"/>
                    <a:ea typeface="ＭＳ Ｐゴシック" pitchFamily="34" charset="-128"/>
                    <a:sym typeface="Symbol" pitchFamily="18" charset="2"/>
                  </a:rPr>
                  <a:t>mengikuti</a:t>
                </a:r>
                <a:r>
                  <a:rPr lang="en-US" sz="2400" dirty="0">
                    <a:latin typeface="Gill Sans MT" panose="020B0502020104020203" pitchFamily="34" charset="0"/>
                    <a:ea typeface="ＭＳ Ｐゴシック" pitchFamily="34" charset="-128"/>
                    <a:sym typeface="Symbol" pitchFamily="18" charset="2"/>
                  </a:rPr>
                  <a:t> </a:t>
                </a:r>
                <a:r>
                  <a:rPr lang="en-US" sz="2400" dirty="0" err="1">
                    <a:latin typeface="Gill Sans MT" panose="020B0502020104020203" pitchFamily="34" charset="0"/>
                    <a:ea typeface="ＭＳ Ｐゴシック" pitchFamily="34" charset="-128"/>
                    <a:sym typeface="Symbol" pitchFamily="18" charset="2"/>
                  </a:rPr>
                  <a:t>lomba</a:t>
                </a:r>
                <a:r>
                  <a:rPr lang="en-US" sz="2400" dirty="0">
                    <a:latin typeface="Gill Sans MT" panose="020B0502020104020203" pitchFamily="34" charset="0"/>
                    <a:ea typeface="ＭＳ Ｐゴシック" pitchFamily="34" charset="-128"/>
                    <a:sym typeface="Symbol" pitchFamily="18" charset="2"/>
                  </a:rPr>
                  <a:t> </a:t>
                </a:r>
                <a:r>
                  <a:rPr lang="en-US" sz="2400" dirty="0" err="1">
                    <a:latin typeface="Gill Sans MT" panose="020B0502020104020203" pitchFamily="34" charset="0"/>
                    <a:ea typeface="ＭＳ Ｐゴシック" pitchFamily="34" charset="-128"/>
                    <a:sym typeface="Symbol" pitchFamily="18" charset="2"/>
                  </a:rPr>
                  <a:t>lari</a:t>
                </a:r>
                <a:r>
                  <a:rPr lang="en-US" sz="2400" dirty="0">
                    <a:latin typeface="Gill Sans MT" panose="020B0502020104020203" pitchFamily="34" charset="0"/>
                    <a:ea typeface="ＭＳ Ｐゴシック" pitchFamily="34" charset="-128"/>
                    <a:sym typeface="Symbol" pitchFamily="18" charset="2"/>
                  </a:rPr>
                  <a:t> 100m</a:t>
                </a:r>
              </a:p>
              <a:p>
                <a:pPr marL="0" indent="0">
                  <a:spcBef>
                    <a:spcPts val="0"/>
                  </a:spcBef>
                  <a:buNone/>
                </a:pPr>
                <a:endParaRPr lang="en-US" dirty="0">
                  <a:latin typeface="Gill Sans MT" panose="020B0502020104020203" pitchFamily="34" charset="0"/>
                  <a:ea typeface="ＭＳ Ｐゴシック" pitchFamily="34" charset="-128"/>
                  <a:sym typeface="Symbol" pitchFamily="18" charset="2"/>
                </a:endParaRPr>
              </a:p>
              <a:p>
                <a:pPr marL="0" indent="0">
                  <a:spcBef>
                    <a:spcPts val="0"/>
                  </a:spcBef>
                  <a:buNone/>
                </a:pPr>
                <a:r>
                  <a:rPr lang="en-US" dirty="0">
                    <a:latin typeface="Gill Sans MT" panose="020B0502020104020203" pitchFamily="34" charset="0"/>
                    <a:ea typeface="ＭＳ Ｐゴシック" pitchFamily="34" charset="-128"/>
                    <a:sym typeface="Symbol" pitchFamily="18" charset="2"/>
                  </a:rPr>
                  <a:t>P(25, 2) = </a:t>
                </a:r>
                <a14:m>
                  <m:oMath xmlns:m="http://schemas.openxmlformats.org/officeDocument/2006/math">
                    <m:f>
                      <m:fPr>
                        <m:ctrlPr>
                          <a:rPr lang="en-US" sz="2400" i="1">
                            <a:latin typeface="Cambria Math" panose="02040503050406030204" pitchFamily="18" charset="0"/>
                            <a:ea typeface="ＭＳ Ｐゴシック" pitchFamily="34" charset="-128"/>
                            <a:sym typeface="Symbol" pitchFamily="18" charset="2"/>
                          </a:rPr>
                        </m:ctrlPr>
                      </m:fPr>
                      <m:num>
                        <m:r>
                          <a:rPr lang="en-US" sz="2400" i="1">
                            <a:latin typeface="Cambria Math" panose="02040503050406030204" pitchFamily="18" charset="0"/>
                            <a:ea typeface="ＭＳ Ｐゴシック" pitchFamily="34" charset="-128"/>
                            <a:sym typeface="Symbol" pitchFamily="18" charset="2"/>
                          </a:rPr>
                          <m:t>25!</m:t>
                        </m:r>
                      </m:num>
                      <m:den>
                        <m:d>
                          <m:dPr>
                            <m:ctrlPr>
                              <a:rPr lang="en-US" sz="2400" i="1">
                                <a:latin typeface="Cambria Math" panose="02040503050406030204" pitchFamily="18" charset="0"/>
                                <a:ea typeface="ＭＳ Ｐゴシック" pitchFamily="34" charset="-128"/>
                                <a:sym typeface="Symbol" pitchFamily="18" charset="2"/>
                              </a:rPr>
                            </m:ctrlPr>
                          </m:dPr>
                          <m:e>
                            <m:r>
                              <a:rPr lang="en-US" sz="2400" i="1">
                                <a:latin typeface="Cambria Math" panose="02040503050406030204" pitchFamily="18" charset="0"/>
                                <a:ea typeface="ＭＳ Ｐゴシック" pitchFamily="34" charset="-128"/>
                                <a:sym typeface="Symbol" pitchFamily="18" charset="2"/>
                              </a:rPr>
                              <m:t>25−2</m:t>
                            </m:r>
                          </m:e>
                        </m:d>
                        <m:r>
                          <a:rPr lang="en-US" sz="2400" i="1">
                            <a:latin typeface="Cambria Math" panose="02040503050406030204" pitchFamily="18" charset="0"/>
                            <a:ea typeface="ＭＳ Ｐゴシック" pitchFamily="34" charset="-128"/>
                            <a:sym typeface="Symbol" pitchFamily="18" charset="2"/>
                          </a:rPr>
                          <m:t>!</m:t>
                        </m:r>
                      </m:den>
                    </m:f>
                    <m:r>
                      <a:rPr lang="en-US" sz="2400" i="1">
                        <a:latin typeface="Cambria Math" panose="02040503050406030204" pitchFamily="18" charset="0"/>
                        <a:ea typeface="ＭＳ Ｐゴシック" pitchFamily="34" charset="-128"/>
                        <a:sym typeface="Symbol" pitchFamily="18" charset="2"/>
                      </a:rPr>
                      <m:t>= </m:t>
                    </m:r>
                    <m:f>
                      <m:fPr>
                        <m:ctrlPr>
                          <a:rPr lang="en-US" sz="2400" i="1">
                            <a:latin typeface="Cambria Math" panose="02040503050406030204" pitchFamily="18" charset="0"/>
                            <a:ea typeface="ＭＳ Ｐゴシック" pitchFamily="34" charset="-128"/>
                            <a:sym typeface="Symbol" pitchFamily="18" charset="2"/>
                          </a:rPr>
                        </m:ctrlPr>
                      </m:fPr>
                      <m:num>
                        <m:r>
                          <a:rPr lang="en-US" sz="2400" i="1">
                            <a:latin typeface="Cambria Math" panose="02040503050406030204" pitchFamily="18" charset="0"/>
                            <a:ea typeface="ＭＳ Ｐゴシック" pitchFamily="34" charset="-128"/>
                            <a:sym typeface="Symbol" pitchFamily="18" charset="2"/>
                          </a:rPr>
                          <m:t>25!</m:t>
                        </m:r>
                      </m:num>
                      <m:den>
                        <m:r>
                          <a:rPr lang="en-US" sz="2400" i="1">
                            <a:latin typeface="Cambria Math" panose="02040503050406030204" pitchFamily="18" charset="0"/>
                            <a:ea typeface="ＭＳ Ｐゴシック" pitchFamily="34" charset="-128"/>
                            <a:sym typeface="Symbol" pitchFamily="18" charset="2"/>
                          </a:rPr>
                          <m:t>23!</m:t>
                        </m:r>
                      </m:den>
                    </m:f>
                    <m:r>
                      <a:rPr lang="en-US" sz="2400" i="1">
                        <a:latin typeface="Cambria Math" panose="02040503050406030204" pitchFamily="18" charset="0"/>
                        <a:ea typeface="ＭＳ Ｐゴシック" pitchFamily="34" charset="-128"/>
                        <a:sym typeface="Symbol" pitchFamily="18" charset="2"/>
                      </a:rPr>
                      <m:t> </m:t>
                    </m:r>
                  </m:oMath>
                </a14:m>
                <a:endParaRPr lang="en-US" sz="2400" dirty="0">
                  <a:latin typeface="Gill Sans MT" panose="020B0502020104020203" pitchFamily="34" charset="0"/>
                </a:endParaRPr>
              </a:p>
              <a:p>
                <a:pPr marL="0" indent="0">
                  <a:buNone/>
                </a:pPr>
                <a:r>
                  <a:rPr lang="en-US" dirty="0">
                    <a:latin typeface="Gill Sans MT" panose="020B0502020104020203" pitchFamily="34" charset="0"/>
                  </a:rPr>
                  <a:t>	</a:t>
                </a:r>
                <a:r>
                  <a:rPr lang="en-US" dirty="0">
                    <a:latin typeface="Gill Sans MT" panose="020B0502020104020203" pitchFamily="34" charset="0"/>
                    <a:ea typeface="ＭＳ Ｐゴシック" pitchFamily="34" charset="-128"/>
                    <a:sym typeface="Symbol" pitchFamily="18" charset="2"/>
                  </a:rPr>
                  <a:t>   = 24 x 25</a:t>
                </a:r>
              </a:p>
              <a:p>
                <a:pPr marL="0" indent="0">
                  <a:buNone/>
                </a:pPr>
                <a:r>
                  <a:rPr lang="en-US" dirty="0">
                    <a:latin typeface="Gill Sans MT" panose="020B0502020104020203" pitchFamily="34" charset="0"/>
                    <a:ea typeface="ＭＳ Ｐゴシック" pitchFamily="34" charset="-128"/>
                    <a:sym typeface="Symbol" pitchFamily="18" charset="2"/>
                  </a:rPr>
                  <a:t>	   = 600 </a:t>
                </a:r>
                <a:r>
                  <a:rPr lang="en-US" dirty="0" err="1">
                    <a:latin typeface="Gill Sans MT" panose="020B0502020104020203" pitchFamily="34" charset="0"/>
                    <a:ea typeface="ＭＳ Ｐゴシック" pitchFamily="34" charset="-128"/>
                    <a:sym typeface="Symbol" pitchFamily="18" charset="2"/>
                  </a:rPr>
                  <a:t>cara</a:t>
                </a:r>
                <a:endParaRPr lang="en-US" dirty="0">
                  <a:latin typeface="Gill Sans MT" panose="020B0502020104020203" pitchFamily="34" charset="0"/>
                  <a:ea typeface="ＭＳ Ｐゴシック" pitchFamily="34" charset="-128"/>
                  <a:sym typeface="Symbol" pitchFamily="18" charset="2"/>
                </a:endParaRPr>
              </a:p>
            </p:txBody>
          </p:sp>
        </mc:Choice>
        <mc:Fallback xmlns="">
          <p:sp>
            <p:nvSpPr>
              <p:cNvPr id="3" name="Content Placeholder 2">
                <a:extLst>
                  <a:ext uri="{FF2B5EF4-FFF2-40B4-BE49-F238E27FC236}">
                    <a16:creationId xmlns:a16="http://schemas.microsoft.com/office/drawing/2014/main" id="{885509A8-1D46-464A-BCA3-2F37E9464D53}"/>
                  </a:ext>
                </a:extLst>
              </p:cNvPr>
              <p:cNvSpPr>
                <a:spLocks noGrp="1" noRot="1" noChangeAspect="1" noMove="1" noResize="1" noEditPoints="1" noAdjustHandles="1" noChangeArrowheads="1" noChangeShapeType="1" noTextEdit="1"/>
              </p:cNvSpPr>
              <p:nvPr>
                <p:ph idx="1"/>
              </p:nvPr>
            </p:nvSpPr>
            <p:spPr>
              <a:xfrm>
                <a:off x="628650" y="1853490"/>
                <a:ext cx="7886700" cy="4309686"/>
              </a:xfrm>
              <a:blipFill>
                <a:blip r:embed="rId2"/>
                <a:stretch>
                  <a:fillRect l="-1159" t="-1980"/>
                </a:stretch>
              </a:blipFill>
            </p:spPr>
            <p:txBody>
              <a:bodyPr/>
              <a:lstStyle/>
              <a:p>
                <a:r>
                  <a:rPr lang="en-US">
                    <a:noFill/>
                  </a:rPr>
                  <a:t> </a:t>
                </a:r>
              </a:p>
            </p:txBody>
          </p:sp>
        </mc:Fallback>
      </mc:AlternateContent>
      <p:sp>
        <p:nvSpPr>
          <p:cNvPr id="4" name="Title 3"/>
          <p:cNvSpPr>
            <a:spLocks noGrp="1"/>
          </p:cNvSpPr>
          <p:nvPr>
            <p:ph type="title"/>
          </p:nvPr>
        </p:nvSpPr>
        <p:spPr/>
        <p:txBody>
          <a:bodyPr/>
          <a:lstStyle/>
          <a:p>
            <a:endParaRPr lang="en-US"/>
          </a:p>
        </p:txBody>
      </p:sp>
      <p:sp>
        <p:nvSpPr>
          <p:cNvPr id="2" name="TextBox 1"/>
          <p:cNvSpPr txBox="1"/>
          <p:nvPr/>
        </p:nvSpPr>
        <p:spPr>
          <a:xfrm>
            <a:off x="4953000" y="2971800"/>
            <a:ext cx="1875578" cy="64633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err="1" smtClean="0"/>
              <a:t>Atau</a:t>
            </a:r>
            <a:r>
              <a:rPr lang="en-US" dirty="0" smtClean="0"/>
              <a:t> :</a:t>
            </a:r>
            <a:br>
              <a:rPr lang="en-US" dirty="0" smtClean="0"/>
            </a:br>
            <a:r>
              <a:rPr lang="en-US" dirty="0" smtClean="0"/>
              <a:t>25 x 24 = 600 </a:t>
            </a:r>
            <a:r>
              <a:rPr lang="en-US" dirty="0" err="1" smtClean="0"/>
              <a:t>cara</a:t>
            </a:r>
            <a:endParaRPr lang="en-US" dirty="0"/>
          </a:p>
        </p:txBody>
      </p:sp>
    </p:spTree>
    <p:extLst>
      <p:ext uri="{BB962C8B-B14F-4D97-AF65-F5344CB8AC3E}">
        <p14:creationId xmlns:p14="http://schemas.microsoft.com/office/powerpoint/2010/main" val="10215381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91949-85DC-4417-A760-E0549BDC1195}"/>
              </a:ext>
            </a:extLst>
          </p:cNvPr>
          <p:cNvSpPr>
            <a:spLocks noGrp="1"/>
          </p:cNvSpPr>
          <p:nvPr>
            <p:ph type="title"/>
          </p:nvPr>
        </p:nvSpPr>
        <p:spPr>
          <a:xfrm>
            <a:off x="838200" y="338822"/>
            <a:ext cx="8178800" cy="851803"/>
          </a:xfrm>
        </p:spPr>
        <p:txBody>
          <a:bodyPr>
            <a:normAutofit/>
          </a:bodyPr>
          <a:lstStyle/>
          <a:p>
            <a:r>
              <a:rPr lang="en-US" sz="1800" b="1" dirty="0">
                <a:highlight>
                  <a:srgbClr val="FFFF00"/>
                </a:highlight>
                <a:latin typeface="Times New Roman" panose="02020603050405020304" pitchFamily="18" charset="0"/>
                <a:cs typeface="Times New Roman" panose="02020603050405020304" pitchFamily="18" charset="0"/>
              </a:rPr>
              <a:t>CONTOH SOAL PERMUTASI SIKLIS</a:t>
            </a:r>
            <a:endParaRPr lang="id-ID" sz="1800" b="1" dirty="0">
              <a:highlight>
                <a:srgbClr val="FFFF00"/>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91748B-2CE4-4828-9CD9-9932EC5DFC6C}"/>
              </a:ext>
            </a:extLst>
          </p:cNvPr>
          <p:cNvSpPr>
            <a:spLocks noGrp="1"/>
          </p:cNvSpPr>
          <p:nvPr>
            <p:ph idx="1"/>
          </p:nvPr>
        </p:nvSpPr>
        <p:spPr>
          <a:xfrm>
            <a:off x="381000" y="1219200"/>
            <a:ext cx="8153400" cy="4210050"/>
          </a:xfrm>
        </p:spPr>
        <p:txBody>
          <a:bodyPr>
            <a:noAutofit/>
          </a:bodyPr>
          <a:lstStyle/>
          <a:p>
            <a:pPr marL="0" indent="0" algn="just">
              <a:spcBef>
                <a:spcPts val="0"/>
              </a:spcBef>
              <a:buNone/>
              <a:tabLst>
                <a:tab pos="1212056" algn="l"/>
              </a:tabLst>
            </a:pPr>
            <a:r>
              <a:rPr lang="id-ID" sz="2000" dirty="0">
                <a:latin typeface="Times New Roman" panose="02020603050405020304" pitchFamily="18" charset="0"/>
                <a:cs typeface="Times New Roman" panose="02020603050405020304" pitchFamily="18" charset="0"/>
              </a:rPr>
              <a:t>Pengurus takmir </a:t>
            </a:r>
            <a:r>
              <a:rPr lang="en-US" sz="2000" dirty="0" err="1">
                <a:latin typeface="Times New Roman" panose="02020603050405020304" pitchFamily="18" charset="0"/>
                <a:cs typeface="Times New Roman" panose="02020603050405020304" pitchFamily="18" charset="0"/>
              </a:rPr>
              <a:t>Mesjid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Manarul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Ilmi</a:t>
            </a:r>
            <a:r>
              <a:rPr lang="en-US" sz="2000" dirty="0">
                <a:latin typeface="Times New Roman" panose="02020603050405020304" pitchFamily="18" charset="0"/>
                <a:cs typeface="Times New Roman" panose="02020603050405020304" pitchFamily="18" charset="0"/>
              </a:rPr>
              <a:t> yang </a:t>
            </a:r>
            <a:r>
              <a:rPr lang="id-ID" sz="2000" dirty="0">
                <a:latin typeface="Times New Roman" panose="02020603050405020304" pitchFamily="18" charset="0"/>
                <a:cs typeface="Times New Roman" panose="02020603050405020304" pitchFamily="18" charset="0"/>
              </a:rPr>
              <a:t>terdiri dari Ketua, Sekretaris, Bendahara dan 5 orang bagian seksi</a:t>
            </a:r>
            <a:r>
              <a:rPr lang="en-US" sz="2000" dirty="0">
                <a:latin typeface="Times New Roman" panose="02020603050405020304" pitchFamily="18" charset="0"/>
                <a:cs typeface="Times New Roman" panose="02020603050405020304" pitchFamily="18" charset="0"/>
              </a:rPr>
              <a:t> </a:t>
            </a:r>
            <a:r>
              <a:rPr lang="id-ID" sz="2000" dirty="0">
                <a:latin typeface="Times New Roman" panose="02020603050405020304" pitchFamily="18" charset="0"/>
                <a:cs typeface="Times New Roman" panose="02020603050405020304" pitchFamily="18" charset="0"/>
              </a:rPr>
              <a:t>akan mengadakan musyawarah dengan posisi duduk melingkar. Tentukan macam posisi duduk yang mungkin jika:</a:t>
            </a:r>
          </a:p>
          <a:p>
            <a:pPr marL="0" indent="0" algn="just">
              <a:spcBef>
                <a:spcPts val="0"/>
              </a:spcBef>
              <a:buNone/>
              <a:tabLst>
                <a:tab pos="1212056" algn="l"/>
              </a:tabLst>
            </a:pPr>
            <a:r>
              <a:rPr lang="id-ID" sz="2000" dirty="0">
                <a:latin typeface="Times New Roman" panose="02020603050405020304" pitchFamily="18" charset="0"/>
                <a:cs typeface="Times New Roman" panose="02020603050405020304" pitchFamily="18" charset="0"/>
              </a:rPr>
              <a:t>a) Posisi duduk bebas.</a:t>
            </a:r>
          </a:p>
          <a:p>
            <a:pPr marL="0" indent="0" algn="just">
              <a:spcBef>
                <a:spcPts val="0"/>
              </a:spcBef>
              <a:buNone/>
              <a:tabLst>
                <a:tab pos="1212056" algn="l"/>
              </a:tabLst>
            </a:pPr>
            <a:r>
              <a:rPr lang="id-ID" sz="2000" dirty="0">
                <a:latin typeface="Times New Roman" panose="02020603050405020304" pitchFamily="18" charset="0"/>
                <a:cs typeface="Times New Roman" panose="02020603050405020304" pitchFamily="18" charset="0"/>
              </a:rPr>
              <a:t>b) Ketua dan Sekretaris harus selalu berdampingan.</a:t>
            </a:r>
          </a:p>
          <a:p>
            <a:pPr marL="0" indent="0" algn="just">
              <a:spcBef>
                <a:spcPts val="0"/>
              </a:spcBef>
              <a:buNone/>
              <a:tabLst>
                <a:tab pos="1212056" algn="l"/>
              </a:tabLst>
            </a:pPr>
            <a:r>
              <a:rPr lang="id-ID" sz="2000" dirty="0">
                <a:latin typeface="Times New Roman" panose="02020603050405020304" pitchFamily="18" charset="0"/>
                <a:cs typeface="Times New Roman" panose="02020603050405020304" pitchFamily="18" charset="0"/>
              </a:rPr>
              <a:t>c) Ketua, Sekretaris, dan Bendahara harus selalu berdampingan.</a:t>
            </a:r>
            <a:endParaRPr lang="en-US" sz="2000" dirty="0">
              <a:latin typeface="Times New Roman" panose="02020603050405020304" pitchFamily="18" charset="0"/>
              <a:cs typeface="Times New Roman" panose="02020603050405020304" pitchFamily="18" charset="0"/>
            </a:endParaRPr>
          </a:p>
          <a:p>
            <a:pPr marL="0" indent="0" algn="just">
              <a:spcBef>
                <a:spcPts val="0"/>
              </a:spcBef>
              <a:buNone/>
              <a:tabLst>
                <a:tab pos="1212056" algn="l"/>
              </a:tabLst>
            </a:pPr>
            <a:endParaRPr lang="en-US" sz="2000" dirty="0">
              <a:latin typeface="Times New Roman" panose="02020603050405020304" pitchFamily="18" charset="0"/>
              <a:cs typeface="Times New Roman" panose="02020603050405020304" pitchFamily="18" charset="0"/>
            </a:endParaRPr>
          </a:p>
          <a:p>
            <a:pPr marL="0" indent="0" algn="just">
              <a:spcBef>
                <a:spcPts val="0"/>
              </a:spcBef>
              <a:buNone/>
              <a:tabLst>
                <a:tab pos="1212056" algn="l"/>
              </a:tabLst>
            </a:pPr>
            <a:r>
              <a:rPr lang="en-US" sz="2000" dirty="0">
                <a:latin typeface="Times New Roman" panose="02020603050405020304" pitchFamily="18" charset="0"/>
                <a:cs typeface="Times New Roman" panose="02020603050405020304" pitchFamily="18" charset="0"/>
              </a:rPr>
              <a:t>Jawab:</a:t>
            </a:r>
          </a:p>
          <a:p>
            <a:pPr marL="342900" indent="-342900" algn="just">
              <a:spcBef>
                <a:spcPts val="0"/>
              </a:spcBef>
              <a:buAutoNum type="alphaLcParenR"/>
              <a:tabLst>
                <a:tab pos="1212056" algn="l"/>
              </a:tabLst>
            </a:pPr>
            <a:r>
              <a:rPr lang="en-US" sz="2000" dirty="0" err="1">
                <a:latin typeface="Times New Roman" panose="02020603050405020304" pitchFamily="18" charset="0"/>
                <a:cs typeface="Times New Roman" panose="02020603050405020304" pitchFamily="18" charset="0"/>
              </a:rPr>
              <a:t>Posisi</a:t>
            </a:r>
            <a:r>
              <a:rPr lang="en-US" sz="2000" dirty="0">
                <a:latin typeface="Times New Roman" panose="02020603050405020304" pitchFamily="18" charset="0"/>
                <a:cs typeface="Times New Roman" panose="02020603050405020304" pitchFamily="18" charset="0"/>
              </a:rPr>
              <a:t> duduk </a:t>
            </a:r>
            <a:r>
              <a:rPr lang="en-US" sz="2000" dirty="0" err="1">
                <a:latin typeface="Times New Roman" panose="02020603050405020304" pitchFamily="18" charset="0"/>
                <a:cs typeface="Times New Roman" panose="02020603050405020304" pitchFamily="18" charset="0"/>
              </a:rPr>
              <a:t>bebas</a:t>
            </a:r>
            <a:r>
              <a:rPr lang="en-US" sz="2000" dirty="0">
                <a:latin typeface="Times New Roman" panose="02020603050405020304" pitchFamily="18" charset="0"/>
                <a:cs typeface="Times New Roman" panose="02020603050405020304" pitchFamily="18" charset="0"/>
              </a:rPr>
              <a:t> = (8 – 1)! = 5040 </a:t>
            </a:r>
            <a:r>
              <a:rPr lang="en-US" sz="2000" dirty="0" err="1">
                <a:latin typeface="Times New Roman" panose="02020603050405020304" pitchFamily="18" charset="0"/>
                <a:cs typeface="Times New Roman" panose="02020603050405020304" pitchFamily="18" charset="0"/>
              </a:rPr>
              <a:t>macam</a:t>
            </a:r>
            <a:endParaRPr lang="en-US" sz="2000" dirty="0">
              <a:latin typeface="Times New Roman" panose="02020603050405020304" pitchFamily="18" charset="0"/>
              <a:cs typeface="Times New Roman" panose="02020603050405020304" pitchFamily="18" charset="0"/>
            </a:endParaRPr>
          </a:p>
          <a:p>
            <a:pPr marL="342900" indent="-342900" algn="just">
              <a:spcBef>
                <a:spcPts val="0"/>
              </a:spcBef>
              <a:buAutoNum type="alphaLcParenR"/>
              <a:tabLst>
                <a:tab pos="1212056" algn="l"/>
              </a:tabLst>
            </a:pPr>
            <a:r>
              <a:rPr lang="en-US" sz="2000" dirty="0" err="1">
                <a:latin typeface="Times New Roman" panose="02020603050405020304" pitchFamily="18" charset="0"/>
                <a:cs typeface="Times New Roman" panose="02020603050405020304" pitchFamily="18" charset="0"/>
              </a:rPr>
              <a:t>Ketua</a:t>
            </a:r>
            <a:r>
              <a:rPr lang="en-US" sz="2000" dirty="0">
                <a:latin typeface="Times New Roman" panose="02020603050405020304" pitchFamily="18" charset="0"/>
                <a:cs typeface="Times New Roman" panose="02020603050405020304" pitchFamily="18" charset="0"/>
              </a:rPr>
              <a:t> dan </a:t>
            </a:r>
            <a:r>
              <a:rPr lang="en-US" sz="2000" dirty="0" err="1">
                <a:latin typeface="Times New Roman" panose="02020603050405020304" pitchFamily="18" charset="0"/>
                <a:cs typeface="Times New Roman" panose="02020603050405020304" pitchFamily="18" charset="0"/>
              </a:rPr>
              <a:t>Sekretaris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harus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selalu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berdampingan</a:t>
            </a:r>
            <a:r>
              <a:rPr lang="en-US" sz="2000" dirty="0">
                <a:latin typeface="Times New Roman" panose="02020603050405020304" pitchFamily="18" charset="0"/>
                <a:cs typeface="Times New Roman" panose="02020603050405020304" pitchFamily="18" charset="0"/>
              </a:rPr>
              <a:t> = (7 – 1)! 2! = 6! 2! = 1440 </a:t>
            </a:r>
            <a:r>
              <a:rPr lang="en-US" sz="2000" dirty="0" err="1">
                <a:latin typeface="Times New Roman" panose="02020603050405020304" pitchFamily="18" charset="0"/>
                <a:cs typeface="Times New Roman" panose="02020603050405020304" pitchFamily="18" charset="0"/>
              </a:rPr>
              <a:t>macam</a:t>
            </a:r>
            <a:endParaRPr lang="en-US" sz="2000" dirty="0">
              <a:latin typeface="Times New Roman" panose="02020603050405020304" pitchFamily="18" charset="0"/>
              <a:cs typeface="Times New Roman" panose="02020603050405020304" pitchFamily="18" charset="0"/>
            </a:endParaRPr>
          </a:p>
          <a:p>
            <a:pPr marL="0" indent="0" algn="just">
              <a:spcBef>
                <a:spcPts val="0"/>
              </a:spcBef>
              <a:buNone/>
              <a:tabLst>
                <a:tab pos="1212056" algn="l"/>
              </a:tabLst>
            </a:pP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unsur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dianggap</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karena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selalu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bersama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sehingga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dicari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permutasi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siklis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dari</a:t>
            </a:r>
            <a:r>
              <a:rPr lang="en-US" sz="2000" dirty="0">
                <a:latin typeface="Times New Roman" panose="02020603050405020304" pitchFamily="18" charset="0"/>
                <a:cs typeface="Times New Roman" panose="02020603050405020304" pitchFamily="18" charset="0"/>
              </a:rPr>
              <a:t> 7 </a:t>
            </a:r>
            <a:r>
              <a:rPr lang="en-US" sz="2000" dirty="0" err="1">
                <a:latin typeface="Times New Roman" panose="02020603050405020304" pitchFamily="18" charset="0"/>
                <a:cs typeface="Times New Roman" panose="02020603050405020304" pitchFamily="18" charset="0"/>
              </a:rPr>
              <a:t>unsur</a:t>
            </a:r>
            <a:r>
              <a:rPr lang="en-US" sz="2000" dirty="0">
                <a:latin typeface="Times New Roman" panose="02020603050405020304" pitchFamily="18" charset="0"/>
                <a:cs typeface="Times New Roman" panose="02020603050405020304" pitchFamily="18" charset="0"/>
              </a:rPr>
              <a:t>, </a:t>
            </a:r>
          </a:p>
          <a:p>
            <a:pPr marL="0" indent="0" algn="just">
              <a:spcBef>
                <a:spcPts val="0"/>
              </a:spcBef>
              <a:buNone/>
              <a:tabLst>
                <a:tab pos="1212056" algn="l"/>
              </a:tabLst>
            </a:pP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unsur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tersebut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bisa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berpindah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posisi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sebanyak</a:t>
            </a:r>
            <a:r>
              <a:rPr lang="en-US" sz="2000" dirty="0">
                <a:latin typeface="Times New Roman" panose="02020603050405020304" pitchFamily="18" charset="0"/>
                <a:cs typeface="Times New Roman" panose="02020603050405020304" pitchFamily="18" charset="0"/>
              </a:rPr>
              <a:t> P(2,2) = 2!)</a:t>
            </a:r>
          </a:p>
          <a:p>
            <a:pPr marL="342900" indent="-342900" algn="just">
              <a:spcBef>
                <a:spcPts val="0"/>
              </a:spcBef>
              <a:buAutoNum type="alphaLcParenR" startAt="3"/>
              <a:tabLst>
                <a:tab pos="1212056" algn="l"/>
              </a:tabLst>
            </a:pPr>
            <a:r>
              <a:rPr lang="en-US" sz="2000" dirty="0" err="1">
                <a:latin typeface="Times New Roman" panose="02020603050405020304" pitchFamily="18" charset="0"/>
                <a:cs typeface="Times New Roman" panose="02020603050405020304" pitchFamily="18" charset="0"/>
              </a:rPr>
              <a:t>Ketua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Sekretaris</a:t>
            </a:r>
            <a:r>
              <a:rPr lang="en-US" sz="2000" dirty="0">
                <a:latin typeface="Times New Roman" panose="02020603050405020304" pitchFamily="18" charset="0"/>
                <a:cs typeface="Times New Roman" panose="02020603050405020304" pitchFamily="18" charset="0"/>
              </a:rPr>
              <a:t> dan </a:t>
            </a:r>
            <a:r>
              <a:rPr lang="en-US" sz="2000" dirty="0" err="1">
                <a:latin typeface="Times New Roman" panose="02020603050405020304" pitchFamily="18" charset="0"/>
                <a:cs typeface="Times New Roman" panose="02020603050405020304" pitchFamily="18" charset="0"/>
              </a:rPr>
              <a:t>Bendahara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harus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selalu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berdampingan</a:t>
            </a:r>
            <a:r>
              <a:rPr lang="en-US" sz="2000" dirty="0">
                <a:latin typeface="Times New Roman" panose="02020603050405020304" pitchFamily="18" charset="0"/>
                <a:cs typeface="Times New Roman" panose="02020603050405020304" pitchFamily="18" charset="0"/>
              </a:rPr>
              <a:t> = (6 – 1)! 3! = 5! 3! = 720 </a:t>
            </a:r>
          </a:p>
          <a:p>
            <a:pPr marL="0" indent="0" algn="just">
              <a:spcBef>
                <a:spcPts val="0"/>
              </a:spcBef>
              <a:buNone/>
              <a:tabLst>
                <a:tab pos="1212056" algn="l"/>
              </a:tabLst>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macam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penjelasan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seperti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soal</a:t>
            </a:r>
            <a:r>
              <a:rPr lang="en-US" sz="2000" dirty="0">
                <a:latin typeface="Times New Roman" panose="02020603050405020304" pitchFamily="18" charset="0"/>
                <a:cs typeface="Times New Roman" panose="02020603050405020304" pitchFamily="18" charset="0"/>
              </a:rPr>
              <a:t> B)</a:t>
            </a:r>
          </a:p>
        </p:txBody>
      </p:sp>
      <p:sp>
        <p:nvSpPr>
          <p:cNvPr id="4" name="TextBox 3"/>
          <p:cNvSpPr txBox="1"/>
          <p:nvPr/>
        </p:nvSpPr>
        <p:spPr>
          <a:xfrm>
            <a:off x="3124200" y="113849"/>
            <a:ext cx="91480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smtClean="0">
                <a:solidFill>
                  <a:srgbClr val="FF0000"/>
                </a:solidFill>
              </a:rPr>
              <a:t>Room 8</a:t>
            </a:r>
            <a:endParaRPr lang="en-US" b="1" dirty="0">
              <a:solidFill>
                <a:srgbClr val="FF0000"/>
              </a:solidFill>
            </a:endParaRPr>
          </a:p>
        </p:txBody>
      </p:sp>
    </p:spTree>
    <p:extLst>
      <p:ext uri="{BB962C8B-B14F-4D97-AF65-F5344CB8AC3E}">
        <p14:creationId xmlns:p14="http://schemas.microsoft.com/office/powerpoint/2010/main" val="36223842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207-2BA2-4F36-A392-8FC358470BAD}"/>
              </a:ext>
            </a:extLst>
          </p:cNvPr>
          <p:cNvSpPr>
            <a:spLocks noGrp="1"/>
          </p:cNvSpPr>
          <p:nvPr>
            <p:ph type="ctrTitle"/>
          </p:nvPr>
        </p:nvSpPr>
        <p:spPr>
          <a:xfrm>
            <a:off x="469129" y="1717767"/>
            <a:ext cx="8372475" cy="795100"/>
          </a:xfrm>
        </p:spPr>
        <p:txBody>
          <a:bodyPr>
            <a:noAutofit/>
          </a:bodyPr>
          <a:lstStyle/>
          <a:p>
            <a:pPr algn="just">
              <a:lnSpc>
                <a:spcPts val="2250"/>
              </a:lnSpc>
            </a:pPr>
            <a:r>
              <a:rPr lang="en-US" sz="1800" dirty="0" err="1">
                <a:latin typeface="Poppins" panose="00000500000000000000" pitchFamily="2" charset="0"/>
                <a:cs typeface="Poppins" panose="00000500000000000000" pitchFamily="2" charset="0"/>
              </a:rPr>
              <a:t>Berapa</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banyaknya</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permutasi</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dari</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cara</a:t>
            </a:r>
            <a:r>
              <a:rPr lang="en-US" sz="1800" dirty="0">
                <a:latin typeface="Poppins" panose="00000500000000000000" pitchFamily="2" charset="0"/>
                <a:cs typeface="Poppins" panose="00000500000000000000" pitchFamily="2" charset="0"/>
              </a:rPr>
              <a:t> duduk yang </a:t>
            </a:r>
            <a:r>
              <a:rPr lang="en-US" sz="1800" dirty="0" err="1">
                <a:latin typeface="Poppins" panose="00000500000000000000" pitchFamily="2" charset="0"/>
                <a:cs typeface="Poppins" panose="00000500000000000000" pitchFamily="2" charset="0"/>
              </a:rPr>
              <a:t>dapat</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terjadi</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jika</a:t>
            </a:r>
            <a:r>
              <a:rPr lang="en-US" sz="1800" dirty="0">
                <a:latin typeface="Poppins" panose="00000500000000000000" pitchFamily="2" charset="0"/>
                <a:cs typeface="Poppins" panose="00000500000000000000" pitchFamily="2" charset="0"/>
              </a:rPr>
              <a:t> 8 orang </a:t>
            </a:r>
            <a:r>
              <a:rPr lang="en-US" sz="1800" dirty="0" err="1">
                <a:latin typeface="Poppins" panose="00000500000000000000" pitchFamily="2" charset="0"/>
                <a:cs typeface="Poppins" panose="00000500000000000000" pitchFamily="2" charset="0"/>
              </a:rPr>
              <a:t>disediakan</a:t>
            </a:r>
            <a:r>
              <a:rPr lang="en-US" sz="1800" dirty="0">
                <a:latin typeface="Poppins" panose="00000500000000000000" pitchFamily="2" charset="0"/>
                <a:cs typeface="Poppins" panose="00000500000000000000" pitchFamily="2" charset="0"/>
              </a:rPr>
              <a:t> 4 </a:t>
            </a:r>
            <a:r>
              <a:rPr lang="en-US" sz="1800" dirty="0" err="1">
                <a:latin typeface="Poppins" panose="00000500000000000000" pitchFamily="2" charset="0"/>
                <a:cs typeface="Poppins" panose="00000500000000000000" pitchFamily="2" charset="0"/>
              </a:rPr>
              <a:t>kursi</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sedangkan</a:t>
            </a:r>
            <a:r>
              <a:rPr lang="en-US" sz="1800" dirty="0">
                <a:latin typeface="Poppins" panose="00000500000000000000" pitchFamily="2" charset="0"/>
                <a:cs typeface="Poppins" panose="00000500000000000000" pitchFamily="2" charset="0"/>
              </a:rPr>
              <a:t> salah </a:t>
            </a:r>
            <a:r>
              <a:rPr lang="en-US" sz="1800" dirty="0" err="1">
                <a:latin typeface="Poppins" panose="00000500000000000000" pitchFamily="2" charset="0"/>
                <a:cs typeface="Poppins" panose="00000500000000000000" pitchFamily="2" charset="0"/>
              </a:rPr>
              <a:t>seorang</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dari</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padanya</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selalu</a:t>
            </a:r>
            <a:r>
              <a:rPr lang="en-US" sz="1800" dirty="0">
                <a:latin typeface="Poppins" panose="00000500000000000000" pitchFamily="2" charset="0"/>
                <a:cs typeface="Poppins" panose="00000500000000000000" pitchFamily="2" charset="0"/>
              </a:rPr>
              <a:t> duduk </a:t>
            </a:r>
            <a:r>
              <a:rPr lang="en-US" sz="1800" dirty="0" err="1">
                <a:latin typeface="Poppins" panose="00000500000000000000" pitchFamily="2" charset="0"/>
                <a:cs typeface="Poppins" panose="00000500000000000000" pitchFamily="2" charset="0"/>
              </a:rPr>
              <a:t>dikursi</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tertentu</a:t>
            </a:r>
            <a:r>
              <a:rPr lang="en-US" sz="1800" dirty="0">
                <a:latin typeface="Poppins" panose="00000500000000000000" pitchFamily="2" charset="0"/>
                <a:cs typeface="Poppins" panose="00000500000000000000" pitchFamily="2" charset="0"/>
              </a:rPr>
              <a:t>.</a:t>
            </a:r>
          </a:p>
        </p:txBody>
      </p:sp>
      <p:sp>
        <p:nvSpPr>
          <p:cNvPr id="4" name="Title 1">
            <a:extLst>
              <a:ext uri="{FF2B5EF4-FFF2-40B4-BE49-F238E27FC236}">
                <a16:creationId xmlns:a16="http://schemas.microsoft.com/office/drawing/2014/main" id="{FDAEDB1A-6AB3-498B-AF89-BA839AA4A7D9}"/>
              </a:ext>
            </a:extLst>
          </p:cNvPr>
          <p:cNvSpPr txBox="1">
            <a:spLocks/>
          </p:cNvSpPr>
          <p:nvPr/>
        </p:nvSpPr>
        <p:spPr>
          <a:xfrm>
            <a:off x="0" y="857251"/>
            <a:ext cx="6858000" cy="27146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350" b="1" dirty="0" err="1">
                <a:solidFill>
                  <a:srgbClr val="002060"/>
                </a:solidFill>
                <a:latin typeface="+mn-lt"/>
                <a:cs typeface="Poppins" panose="00000500000000000000" pitchFamily="2" charset="0"/>
              </a:rPr>
              <a:t>Permutasi</a:t>
            </a:r>
            <a:endParaRPr lang="en-US" sz="1350" b="1" dirty="0">
              <a:solidFill>
                <a:srgbClr val="002060"/>
              </a:solidFill>
              <a:latin typeface="+mn-lt"/>
              <a:cs typeface="Poppins" panose="00000500000000000000" pitchFamily="2" charset="0"/>
            </a:endParaRPr>
          </a:p>
        </p:txBody>
      </p:sp>
      <p:sp>
        <p:nvSpPr>
          <p:cNvPr id="7" name="Title 1">
            <a:extLst>
              <a:ext uri="{FF2B5EF4-FFF2-40B4-BE49-F238E27FC236}">
                <a16:creationId xmlns:a16="http://schemas.microsoft.com/office/drawing/2014/main" id="{5C9B87C4-E283-4BEF-BE21-BBF01FCB2336}"/>
              </a:ext>
            </a:extLst>
          </p:cNvPr>
          <p:cNvSpPr txBox="1">
            <a:spLocks/>
          </p:cNvSpPr>
          <p:nvPr/>
        </p:nvSpPr>
        <p:spPr>
          <a:xfrm>
            <a:off x="1475184" y="3968353"/>
            <a:ext cx="6922294" cy="276463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ts val="2100"/>
              </a:lnSpc>
            </a:pPr>
            <a:endParaRPr lang="en-US" sz="1500" dirty="0">
              <a:latin typeface="Poppins" panose="00000500000000000000" pitchFamily="2" charset="0"/>
              <a:cs typeface="Poppins" panose="00000500000000000000" pitchFamily="2"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A18C9E-96B2-4B75-ACDF-686B6BDBDCFB}"/>
                  </a:ext>
                </a:extLst>
              </p:cNvPr>
              <p:cNvSpPr txBox="1"/>
              <p:nvPr/>
            </p:nvSpPr>
            <p:spPr>
              <a:xfrm>
                <a:off x="530423" y="3101919"/>
                <a:ext cx="7484864" cy="1765548"/>
              </a:xfrm>
              <a:prstGeom prst="rect">
                <a:avLst/>
              </a:prstGeom>
              <a:noFill/>
            </p:spPr>
            <p:txBody>
              <a:bodyPr wrap="square">
                <a:spAutoFit/>
              </a:bodyPr>
              <a:lstStyle/>
              <a:p>
                <a:r>
                  <a:rPr lang="en-US" dirty="0">
                    <a:cs typeface="Poppins" panose="00000500000000000000" pitchFamily="2" charset="0"/>
                  </a:rPr>
                  <a:t>Jawab :</a:t>
                </a:r>
                <a:br>
                  <a:rPr lang="en-US" dirty="0">
                    <a:cs typeface="Poppins" panose="00000500000000000000" pitchFamily="2" charset="0"/>
                  </a:rPr>
                </a:br>
                <a:r>
                  <a:rPr lang="en-US" dirty="0">
                    <a:cs typeface="Poppins" panose="00000500000000000000" pitchFamily="2" charset="0"/>
                  </a:rPr>
                  <a:t>Jika salah </a:t>
                </a:r>
                <a:r>
                  <a:rPr lang="en-US" dirty="0" err="1">
                    <a:cs typeface="Poppins" panose="00000500000000000000" pitchFamily="2" charset="0"/>
                  </a:rPr>
                  <a:t>seorang</a:t>
                </a:r>
                <a:r>
                  <a:rPr lang="en-US" dirty="0">
                    <a:cs typeface="Poppins" panose="00000500000000000000" pitchFamily="2" charset="0"/>
                  </a:rPr>
                  <a:t> </a:t>
                </a:r>
                <a:r>
                  <a:rPr lang="en-US" dirty="0" err="1">
                    <a:cs typeface="Poppins" panose="00000500000000000000" pitchFamily="2" charset="0"/>
                  </a:rPr>
                  <a:t>selalu</a:t>
                </a:r>
                <a:r>
                  <a:rPr lang="en-US" dirty="0">
                    <a:cs typeface="Poppins" panose="00000500000000000000" pitchFamily="2" charset="0"/>
                  </a:rPr>
                  <a:t> duduk </a:t>
                </a:r>
                <a:r>
                  <a:rPr lang="en-US" dirty="0" err="1">
                    <a:cs typeface="Poppins" panose="00000500000000000000" pitchFamily="2" charset="0"/>
                  </a:rPr>
                  <a:t>dikursi</a:t>
                </a:r>
                <a:r>
                  <a:rPr lang="en-US" dirty="0">
                    <a:cs typeface="Poppins" panose="00000500000000000000" pitchFamily="2" charset="0"/>
                  </a:rPr>
                  <a:t> </a:t>
                </a:r>
                <a:r>
                  <a:rPr lang="en-US" dirty="0" err="1">
                    <a:cs typeface="Poppins" panose="00000500000000000000" pitchFamily="2" charset="0"/>
                  </a:rPr>
                  <a:t>tertentu</a:t>
                </a:r>
                <a:r>
                  <a:rPr lang="en-US" dirty="0">
                    <a:cs typeface="Poppins" panose="00000500000000000000" pitchFamily="2" charset="0"/>
                  </a:rPr>
                  <a:t> </a:t>
                </a:r>
                <a:r>
                  <a:rPr lang="en-US" dirty="0" err="1">
                    <a:cs typeface="Poppins" panose="00000500000000000000" pitchFamily="2" charset="0"/>
                  </a:rPr>
                  <a:t>maka</a:t>
                </a:r>
                <a:r>
                  <a:rPr lang="en-US" dirty="0">
                    <a:cs typeface="Poppins" panose="00000500000000000000" pitchFamily="2" charset="0"/>
                  </a:rPr>
                  <a:t> </a:t>
                </a:r>
                <a:r>
                  <a:rPr lang="en-US" dirty="0" err="1">
                    <a:cs typeface="Poppins" panose="00000500000000000000" pitchFamily="2" charset="0"/>
                  </a:rPr>
                  <a:t>tinggal</a:t>
                </a:r>
                <a:r>
                  <a:rPr lang="en-US" dirty="0">
                    <a:cs typeface="Poppins" panose="00000500000000000000" pitchFamily="2" charset="0"/>
                  </a:rPr>
                  <a:t> 7 orang </a:t>
                </a:r>
                <a:r>
                  <a:rPr lang="en-US" dirty="0" err="1">
                    <a:cs typeface="Poppins" panose="00000500000000000000" pitchFamily="2" charset="0"/>
                  </a:rPr>
                  <a:t>dengan</a:t>
                </a:r>
                <a:r>
                  <a:rPr lang="en-US" dirty="0">
                    <a:cs typeface="Poppins" panose="00000500000000000000" pitchFamily="2" charset="0"/>
                  </a:rPr>
                  <a:t> 3 </a:t>
                </a:r>
                <a:r>
                  <a:rPr lang="en-US" dirty="0" err="1">
                    <a:cs typeface="Poppins" panose="00000500000000000000" pitchFamily="2" charset="0"/>
                  </a:rPr>
                  <a:t>kursi</a:t>
                </a:r>
                <a:r>
                  <a:rPr lang="en-US" dirty="0">
                    <a:cs typeface="Poppins" panose="00000500000000000000" pitchFamily="2" charset="0"/>
                  </a:rPr>
                  <a:t> </a:t>
                </a:r>
                <a:r>
                  <a:rPr lang="en-US" dirty="0" err="1">
                    <a:cs typeface="Poppins" panose="00000500000000000000" pitchFamily="2" charset="0"/>
                  </a:rPr>
                  <a:t>kosong</a:t>
                </a:r>
                <a:r>
                  <a:rPr lang="en-US" dirty="0">
                    <a:cs typeface="Poppins" panose="00000500000000000000" pitchFamily="2" charset="0"/>
                  </a:rPr>
                  <a:t>. </a:t>
                </a:r>
                <a:r>
                  <a:rPr lang="en-US" dirty="0" err="1">
                    <a:cs typeface="Poppins" panose="00000500000000000000" pitchFamily="2" charset="0"/>
                  </a:rPr>
                  <a:t>Maka</a:t>
                </a:r>
                <a:r>
                  <a:rPr lang="en-US" dirty="0">
                    <a:cs typeface="Poppins" panose="00000500000000000000" pitchFamily="2" charset="0"/>
                  </a:rPr>
                  <a:t> </a:t>
                </a:r>
                <a:r>
                  <a:rPr lang="en-US" dirty="0" err="1">
                    <a:cs typeface="Poppins" panose="00000500000000000000" pitchFamily="2" charset="0"/>
                  </a:rPr>
                  <a:t>banyaknya</a:t>
                </a:r>
                <a:r>
                  <a:rPr lang="en-US" dirty="0">
                    <a:cs typeface="Poppins" panose="00000500000000000000" pitchFamily="2" charset="0"/>
                  </a:rPr>
                  <a:t> </a:t>
                </a:r>
                <a:r>
                  <a:rPr lang="en-US" dirty="0" err="1">
                    <a:cs typeface="Poppins" panose="00000500000000000000" pitchFamily="2" charset="0"/>
                  </a:rPr>
                  <a:t>cara</a:t>
                </a:r>
                <a:r>
                  <a:rPr lang="en-US" dirty="0">
                    <a:cs typeface="Poppins" panose="00000500000000000000" pitchFamily="2" charset="0"/>
                  </a:rPr>
                  <a:t> duduk </a:t>
                </a:r>
                <a:r>
                  <a:rPr lang="en-US" dirty="0" err="1">
                    <a:cs typeface="Poppins" panose="00000500000000000000" pitchFamily="2" charset="0"/>
                  </a:rPr>
                  <a:t>ada</a:t>
                </a:r>
                <a:r>
                  <a:rPr lang="en-US" dirty="0">
                    <a:cs typeface="Poppins" panose="00000500000000000000" pitchFamily="2" charset="0"/>
                  </a:rPr>
                  <a:t> :</a:t>
                </a:r>
              </a:p>
              <a:p>
                <a:endParaRPr lang="en-US" dirty="0">
                  <a:cs typeface="Poppins" panose="00000500000000000000" pitchFamily="2" charset="0"/>
                </a:endParaRPr>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3</m:t>
                          </m:r>
                        </m:sub>
                        <m:sup>
                          <m:r>
                            <a:rPr lang="en-US" i="1">
                              <a:latin typeface="Cambria Math" panose="02040503050406030204" pitchFamily="18" charset="0"/>
                            </a:rPr>
                            <m:t>7</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d>
                            <m:dPr>
                              <m:ctrlPr>
                                <a:rPr lang="en-US" i="1">
                                  <a:latin typeface="Cambria Math" panose="02040503050406030204" pitchFamily="18" charset="0"/>
                                </a:rPr>
                              </m:ctrlPr>
                            </m:dPr>
                            <m:e>
                              <m:r>
                                <a:rPr lang="en-US" i="1">
                                  <a:latin typeface="Cambria Math" panose="02040503050406030204" pitchFamily="18" charset="0"/>
                                </a:rPr>
                                <m:t>7−3</m:t>
                              </m:r>
                            </m:e>
                          </m:d>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7.6.5.</m:t>
                          </m:r>
                          <m:r>
                            <a:rPr lang="en-US" i="1" strike="sngStrike">
                              <a:latin typeface="Cambria Math" panose="02040503050406030204" pitchFamily="18" charset="0"/>
                            </a:rPr>
                            <m:t>4.3.2.1</m:t>
                          </m:r>
                        </m:num>
                        <m:den>
                          <m:r>
                            <a:rPr lang="en-US" i="1" strike="sngStrike">
                              <a:latin typeface="Cambria Math" panose="02040503050406030204" pitchFamily="18" charset="0"/>
                            </a:rPr>
                            <m:t>4.3.2.1</m:t>
                          </m:r>
                        </m:den>
                      </m:f>
                      <m:r>
                        <a:rPr lang="en-US" i="1">
                          <a:latin typeface="Cambria Math" panose="02040503050406030204" pitchFamily="18" charset="0"/>
                        </a:rPr>
                        <m:t>=210 </m:t>
                      </m:r>
                      <m:r>
                        <a:rPr lang="en-US" i="1">
                          <a:latin typeface="Cambria Math" panose="02040503050406030204" pitchFamily="18" charset="0"/>
                        </a:rPr>
                        <m:t>𝑐𝑎𝑟𝑎</m:t>
                      </m:r>
                    </m:oMath>
                  </m:oMathPara>
                </a14:m>
                <a:endParaRPr lang="en-US" dirty="0"/>
              </a:p>
            </p:txBody>
          </p:sp>
        </mc:Choice>
        <mc:Fallback xmlns="">
          <p:sp>
            <p:nvSpPr>
              <p:cNvPr id="18" name="TextBox 17">
                <a:extLst>
                  <a:ext uri="{FF2B5EF4-FFF2-40B4-BE49-F238E27FC236}">
                    <a16:creationId xmlns:a16="http://schemas.microsoft.com/office/drawing/2014/main" id="{E0A18C9E-96B2-4B75-ACDF-686B6BDBDCFB}"/>
                  </a:ext>
                </a:extLst>
              </p:cNvPr>
              <p:cNvSpPr txBox="1">
                <a:spLocks noRot="1" noChangeAspect="1" noMove="1" noResize="1" noEditPoints="1" noAdjustHandles="1" noChangeArrowheads="1" noChangeShapeType="1" noTextEdit="1"/>
              </p:cNvSpPr>
              <p:nvPr/>
            </p:nvSpPr>
            <p:spPr>
              <a:xfrm>
                <a:off x="530423" y="3101919"/>
                <a:ext cx="7484864" cy="1765548"/>
              </a:xfrm>
              <a:prstGeom prst="rect">
                <a:avLst/>
              </a:prstGeom>
              <a:blipFill>
                <a:blip r:embed="rId2"/>
                <a:stretch>
                  <a:fillRect l="-651" t="-2076" r="-977"/>
                </a:stretch>
              </a:blipFill>
            </p:spPr>
            <p:txBody>
              <a:bodyPr/>
              <a:lstStyle/>
              <a:p>
                <a:r>
                  <a:rPr lang="en-US">
                    <a:noFill/>
                  </a:rPr>
                  <a:t> </a:t>
                </a:r>
              </a:p>
            </p:txBody>
          </p:sp>
        </mc:Fallback>
      </mc:AlternateContent>
      <p:sp>
        <p:nvSpPr>
          <p:cNvPr id="6" name="TextBox 5"/>
          <p:cNvSpPr txBox="1"/>
          <p:nvPr/>
        </p:nvSpPr>
        <p:spPr>
          <a:xfrm>
            <a:off x="3124200" y="113849"/>
            <a:ext cx="91480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smtClean="0">
                <a:solidFill>
                  <a:srgbClr val="FF0000"/>
                </a:solidFill>
              </a:rPr>
              <a:t>Room 9</a:t>
            </a:r>
            <a:endParaRPr lang="en-US" b="1" dirty="0">
              <a:solidFill>
                <a:srgbClr val="FF0000"/>
              </a:solidFill>
            </a:endParaRPr>
          </a:p>
        </p:txBody>
      </p:sp>
    </p:spTree>
    <p:extLst>
      <p:ext uri="{BB962C8B-B14F-4D97-AF65-F5344CB8AC3E}">
        <p14:creationId xmlns:p14="http://schemas.microsoft.com/office/powerpoint/2010/main" val="15934067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207-2BA2-4F36-A392-8FC358470BAD}"/>
              </a:ext>
            </a:extLst>
          </p:cNvPr>
          <p:cNvSpPr>
            <a:spLocks noGrp="1"/>
          </p:cNvSpPr>
          <p:nvPr>
            <p:ph type="ctrTitle"/>
          </p:nvPr>
        </p:nvSpPr>
        <p:spPr>
          <a:xfrm>
            <a:off x="469129" y="1717767"/>
            <a:ext cx="8372475" cy="795100"/>
          </a:xfrm>
        </p:spPr>
        <p:txBody>
          <a:bodyPr>
            <a:noAutofit/>
          </a:bodyPr>
          <a:lstStyle/>
          <a:p>
            <a:pPr algn="just">
              <a:lnSpc>
                <a:spcPts val="2250"/>
              </a:lnSpc>
            </a:pPr>
            <a:r>
              <a:rPr lang="en-US" sz="1800" dirty="0" err="1">
                <a:latin typeface="Poppins" panose="00000500000000000000" pitchFamily="2" charset="0"/>
                <a:cs typeface="Poppins" panose="00000500000000000000" pitchFamily="2" charset="0"/>
              </a:rPr>
              <a:t>Terdapat</a:t>
            </a:r>
            <a:r>
              <a:rPr lang="en-US" sz="1800" dirty="0">
                <a:latin typeface="Poppins" panose="00000500000000000000" pitchFamily="2" charset="0"/>
                <a:cs typeface="Poppins" panose="00000500000000000000" pitchFamily="2" charset="0"/>
              </a:rPr>
              <a:t> 2 bola </a:t>
            </a:r>
            <a:r>
              <a:rPr lang="en-US" sz="1800" dirty="0" err="1">
                <a:latin typeface="Poppins" panose="00000500000000000000" pitchFamily="2" charset="0"/>
                <a:cs typeface="Poppins" panose="00000500000000000000" pitchFamily="2" charset="0"/>
              </a:rPr>
              <a:t>merah</a:t>
            </a:r>
            <a:r>
              <a:rPr lang="en-US" sz="1800" dirty="0">
                <a:latin typeface="Poppins" panose="00000500000000000000" pitchFamily="2" charset="0"/>
                <a:cs typeface="Poppins" panose="00000500000000000000" pitchFamily="2" charset="0"/>
              </a:rPr>
              <a:t>, 1 bola </a:t>
            </a:r>
            <a:r>
              <a:rPr lang="en-US" sz="1800" dirty="0" err="1">
                <a:latin typeface="Poppins" panose="00000500000000000000" pitchFamily="2" charset="0"/>
                <a:cs typeface="Poppins" panose="00000500000000000000" pitchFamily="2" charset="0"/>
              </a:rPr>
              <a:t>biru</a:t>
            </a:r>
            <a:r>
              <a:rPr lang="en-US" sz="1800" dirty="0">
                <a:latin typeface="Poppins" panose="00000500000000000000" pitchFamily="2" charset="0"/>
                <a:cs typeface="Poppins" panose="00000500000000000000" pitchFamily="2" charset="0"/>
              </a:rPr>
              <a:t> dan 3 bola </a:t>
            </a:r>
            <a:r>
              <a:rPr lang="en-US" sz="1800" dirty="0" err="1">
                <a:latin typeface="Poppins" panose="00000500000000000000" pitchFamily="2" charset="0"/>
                <a:cs typeface="Poppins" panose="00000500000000000000" pitchFamily="2" charset="0"/>
              </a:rPr>
              <a:t>putih</a:t>
            </a:r>
            <a:r>
              <a:rPr lang="en-US" sz="1800" dirty="0">
                <a:latin typeface="Poppins" panose="00000500000000000000" pitchFamily="2" charset="0"/>
                <a:cs typeface="Poppins" panose="00000500000000000000" pitchFamily="2" charset="0"/>
              </a:rPr>
              <a:t> yang </a:t>
            </a:r>
            <a:r>
              <a:rPr lang="en-US" sz="1800" dirty="0" err="1">
                <a:latin typeface="Poppins" panose="00000500000000000000" pitchFamily="2" charset="0"/>
                <a:cs typeface="Poppins" panose="00000500000000000000" pitchFamily="2" charset="0"/>
              </a:rPr>
              <a:t>sama</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jenis</a:t>
            </a:r>
            <a:r>
              <a:rPr lang="en-US" sz="1800" dirty="0">
                <a:latin typeface="Poppins" panose="00000500000000000000" pitchFamily="2" charset="0"/>
                <a:cs typeface="Poppins" panose="00000500000000000000" pitchFamily="2" charset="0"/>
              </a:rPr>
              <a:t> dan </a:t>
            </a:r>
            <a:r>
              <a:rPr lang="en-US" sz="1800" dirty="0" err="1">
                <a:latin typeface="Poppins" panose="00000500000000000000" pitchFamily="2" charset="0"/>
                <a:cs typeface="Poppins" panose="00000500000000000000" pitchFamily="2" charset="0"/>
              </a:rPr>
              <a:t>ukurannya</a:t>
            </a:r>
            <a:r>
              <a:rPr lang="en-US" sz="1800" dirty="0">
                <a:latin typeface="Poppins" panose="00000500000000000000" pitchFamily="2" charset="0"/>
                <a:cs typeface="Poppins" panose="00000500000000000000" pitchFamily="2" charset="0"/>
              </a:rPr>
              <a:t>. Ada </a:t>
            </a:r>
            <a:r>
              <a:rPr lang="en-US" sz="1800" dirty="0" err="1">
                <a:latin typeface="Poppins" panose="00000500000000000000" pitchFamily="2" charset="0"/>
                <a:cs typeface="Poppins" panose="00000500000000000000" pitchFamily="2" charset="0"/>
              </a:rPr>
              <a:t>beberapa</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carakah</a:t>
            </a:r>
            <a:r>
              <a:rPr lang="en-US" sz="1800" dirty="0">
                <a:latin typeface="Poppins" panose="00000500000000000000" pitchFamily="2" charset="0"/>
                <a:cs typeface="Poppins" panose="00000500000000000000" pitchFamily="2" charset="0"/>
              </a:rPr>
              <a:t> bola-bola </a:t>
            </a:r>
            <a:r>
              <a:rPr lang="en-US" sz="1800" dirty="0" err="1">
                <a:latin typeface="Poppins" panose="00000500000000000000" pitchFamily="2" charset="0"/>
                <a:cs typeface="Poppins" panose="00000500000000000000" pitchFamily="2" charset="0"/>
              </a:rPr>
              <a:t>itu</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dapat</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disusun</a:t>
            </a:r>
            <a:r>
              <a:rPr lang="en-US" sz="1800" dirty="0">
                <a:latin typeface="Poppins" panose="00000500000000000000" pitchFamily="2" charset="0"/>
                <a:cs typeface="Poppins" panose="00000500000000000000" pitchFamily="2" charset="0"/>
              </a:rPr>
              <a:t> </a:t>
            </a:r>
            <a:r>
              <a:rPr lang="en-US" sz="1800" dirty="0" err="1">
                <a:latin typeface="Poppins" panose="00000500000000000000" pitchFamily="2" charset="0"/>
                <a:cs typeface="Poppins" panose="00000500000000000000" pitchFamily="2" charset="0"/>
              </a:rPr>
              <a:t>berdampingan</a:t>
            </a:r>
            <a:r>
              <a:rPr lang="en-US" sz="1800" dirty="0">
                <a:latin typeface="Poppins" panose="00000500000000000000" pitchFamily="2" charset="0"/>
                <a:cs typeface="Poppins" panose="00000500000000000000" pitchFamily="2" charset="0"/>
              </a:rPr>
              <a:t>.</a:t>
            </a:r>
            <a:endParaRPr lang="en-US" sz="5400" dirty="0">
              <a:latin typeface="Poppins" panose="00000500000000000000" pitchFamily="2" charset="0"/>
              <a:cs typeface="Poppins" panose="00000500000000000000" pitchFamily="2" charset="0"/>
            </a:endParaRPr>
          </a:p>
        </p:txBody>
      </p:sp>
      <p:sp>
        <p:nvSpPr>
          <p:cNvPr id="4" name="Title 1">
            <a:extLst>
              <a:ext uri="{FF2B5EF4-FFF2-40B4-BE49-F238E27FC236}">
                <a16:creationId xmlns:a16="http://schemas.microsoft.com/office/drawing/2014/main" id="{FDAEDB1A-6AB3-498B-AF89-BA839AA4A7D9}"/>
              </a:ext>
            </a:extLst>
          </p:cNvPr>
          <p:cNvSpPr txBox="1">
            <a:spLocks/>
          </p:cNvSpPr>
          <p:nvPr/>
        </p:nvSpPr>
        <p:spPr>
          <a:xfrm>
            <a:off x="0" y="857251"/>
            <a:ext cx="6858000" cy="27146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350" b="1" dirty="0" err="1">
                <a:solidFill>
                  <a:srgbClr val="002060"/>
                </a:solidFill>
                <a:latin typeface="+mn-lt"/>
                <a:cs typeface="Poppins" panose="00000500000000000000" pitchFamily="2" charset="0"/>
              </a:rPr>
              <a:t>Permutasi</a:t>
            </a:r>
            <a:endParaRPr lang="en-US" sz="1350" b="1" dirty="0">
              <a:solidFill>
                <a:srgbClr val="002060"/>
              </a:solidFill>
              <a:latin typeface="+mn-lt"/>
              <a:cs typeface="Poppins" panose="00000500000000000000" pitchFamily="2" charset="0"/>
            </a:endParaRPr>
          </a:p>
        </p:txBody>
      </p:sp>
      <p:sp>
        <p:nvSpPr>
          <p:cNvPr id="7" name="Title 1">
            <a:extLst>
              <a:ext uri="{FF2B5EF4-FFF2-40B4-BE49-F238E27FC236}">
                <a16:creationId xmlns:a16="http://schemas.microsoft.com/office/drawing/2014/main" id="{5C9B87C4-E283-4BEF-BE21-BBF01FCB2336}"/>
              </a:ext>
            </a:extLst>
          </p:cNvPr>
          <p:cNvSpPr txBox="1">
            <a:spLocks/>
          </p:cNvSpPr>
          <p:nvPr/>
        </p:nvSpPr>
        <p:spPr>
          <a:xfrm>
            <a:off x="1475184" y="3968353"/>
            <a:ext cx="6922294" cy="276463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ts val="2100"/>
              </a:lnSpc>
            </a:pPr>
            <a:endParaRPr lang="en-US" sz="1500" dirty="0">
              <a:latin typeface="Poppins" panose="00000500000000000000" pitchFamily="2" charset="0"/>
              <a:cs typeface="Poppins" panose="00000500000000000000" pitchFamily="2"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A18C9E-96B2-4B75-ACDF-686B6BDBDCFB}"/>
                  </a:ext>
                </a:extLst>
              </p:cNvPr>
              <p:cNvSpPr txBox="1"/>
              <p:nvPr/>
            </p:nvSpPr>
            <p:spPr>
              <a:xfrm>
                <a:off x="530423" y="3101919"/>
                <a:ext cx="7484864" cy="1172309"/>
              </a:xfrm>
              <a:prstGeom prst="rect">
                <a:avLst/>
              </a:prstGeom>
              <a:noFill/>
            </p:spPr>
            <p:txBody>
              <a:bodyPr wrap="square">
                <a:spAutoFit/>
              </a:bodyPr>
              <a:lstStyle/>
              <a:p>
                <a:r>
                  <a:rPr lang="en-US" dirty="0">
                    <a:cs typeface="Poppins" panose="00000500000000000000" pitchFamily="2" charset="0"/>
                  </a:rPr>
                  <a:t>Jawab :</a:t>
                </a:r>
                <a:br>
                  <a:rPr lang="en-US" dirty="0">
                    <a:cs typeface="Poppins" panose="00000500000000000000" pitchFamily="2" charset="0"/>
                  </a:rPr>
                </a:br>
                <a:r>
                  <a:rPr lang="sv-SE" dirty="0">
                    <a:cs typeface="Poppins" panose="00000500000000000000" pitchFamily="2" charset="0"/>
                  </a:rPr>
                  <a:t>Banyaknya susunan bola-bola itu adalah</a:t>
                </a:r>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2!3!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6.5.4.</m:t>
                          </m:r>
                          <m:r>
                            <a:rPr lang="en-US" i="1" strike="sngStrike">
                              <a:latin typeface="Cambria Math" panose="02040503050406030204" pitchFamily="18" charset="0"/>
                            </a:rPr>
                            <m:t>3.2.1</m:t>
                          </m:r>
                        </m:num>
                        <m:den>
                          <m:r>
                            <a:rPr lang="en-US" i="1">
                              <a:latin typeface="Cambria Math" panose="02040503050406030204" pitchFamily="18" charset="0"/>
                            </a:rPr>
                            <m:t>2.1 </m:t>
                          </m:r>
                          <m:r>
                            <a:rPr lang="en-US" i="1">
                              <a:latin typeface="Cambria Math" panose="02040503050406030204" pitchFamily="18" charset="0"/>
                              <a:ea typeface="Cambria Math" panose="02040503050406030204" pitchFamily="18" charset="0"/>
                            </a:rPr>
                            <m:t>×</m:t>
                          </m:r>
                          <m:r>
                            <a:rPr lang="en-US" i="1" strike="sngStrike">
                              <a:latin typeface="Cambria Math" panose="02040503050406030204" pitchFamily="18" charset="0"/>
                              <a:ea typeface="Cambria Math" panose="02040503050406030204" pitchFamily="18" charset="0"/>
                            </a:rPr>
                            <m:t>3.2.1</m:t>
                          </m:r>
                        </m:den>
                      </m:f>
                      <m:r>
                        <a:rPr lang="en-US" i="1">
                          <a:latin typeface="Cambria Math" panose="02040503050406030204" pitchFamily="18" charset="0"/>
                        </a:rPr>
                        <m:t>=60</m:t>
                      </m:r>
                    </m:oMath>
                  </m:oMathPara>
                </a14:m>
                <a:endParaRPr lang="en-US" dirty="0"/>
              </a:p>
            </p:txBody>
          </p:sp>
        </mc:Choice>
        <mc:Fallback xmlns="">
          <p:sp>
            <p:nvSpPr>
              <p:cNvPr id="18" name="TextBox 17">
                <a:extLst>
                  <a:ext uri="{FF2B5EF4-FFF2-40B4-BE49-F238E27FC236}">
                    <a16:creationId xmlns:a16="http://schemas.microsoft.com/office/drawing/2014/main" id="{E0A18C9E-96B2-4B75-ACDF-686B6BDBDCFB}"/>
                  </a:ext>
                </a:extLst>
              </p:cNvPr>
              <p:cNvSpPr txBox="1">
                <a:spLocks noRot="1" noChangeAspect="1" noMove="1" noResize="1" noEditPoints="1" noAdjustHandles="1" noChangeArrowheads="1" noChangeShapeType="1" noTextEdit="1"/>
              </p:cNvSpPr>
              <p:nvPr/>
            </p:nvSpPr>
            <p:spPr>
              <a:xfrm>
                <a:off x="530423" y="3101919"/>
                <a:ext cx="7484864" cy="1172309"/>
              </a:xfrm>
              <a:prstGeom prst="rect">
                <a:avLst/>
              </a:prstGeom>
              <a:blipFill>
                <a:blip r:embed="rId2"/>
                <a:stretch>
                  <a:fillRect l="-651" t="-3125"/>
                </a:stretch>
              </a:blipFill>
            </p:spPr>
            <p:txBody>
              <a:bodyPr/>
              <a:lstStyle/>
              <a:p>
                <a:r>
                  <a:rPr lang="en-US">
                    <a:noFill/>
                  </a:rPr>
                  <a:t> </a:t>
                </a:r>
              </a:p>
            </p:txBody>
          </p:sp>
        </mc:Fallback>
      </mc:AlternateContent>
      <p:sp>
        <p:nvSpPr>
          <p:cNvPr id="6" name="TextBox 5"/>
          <p:cNvSpPr txBox="1"/>
          <p:nvPr/>
        </p:nvSpPr>
        <p:spPr>
          <a:xfrm>
            <a:off x="3124200" y="113849"/>
            <a:ext cx="1031821"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smtClean="0">
                <a:solidFill>
                  <a:srgbClr val="FF0000"/>
                </a:solidFill>
              </a:rPr>
              <a:t>Room 10</a:t>
            </a:r>
            <a:endParaRPr lang="en-US" b="1" dirty="0">
              <a:solidFill>
                <a:srgbClr val="FF0000"/>
              </a:solidFill>
            </a:endParaRPr>
          </a:p>
        </p:txBody>
      </p:sp>
    </p:spTree>
    <p:extLst>
      <p:ext uri="{BB962C8B-B14F-4D97-AF65-F5344CB8AC3E}">
        <p14:creationId xmlns:p14="http://schemas.microsoft.com/office/powerpoint/2010/main" val="34185175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7965F-ADA8-4668-A784-B9BC0FAFD2E0}"/>
              </a:ext>
            </a:extLst>
          </p:cNvPr>
          <p:cNvSpPr>
            <a:spLocks noGrp="1"/>
          </p:cNvSpPr>
          <p:nvPr>
            <p:ph type="title"/>
          </p:nvPr>
        </p:nvSpPr>
        <p:spPr/>
        <p:txBody>
          <a:bodyPr>
            <a:normAutofit/>
          </a:bodyPr>
          <a:lstStyle/>
          <a:p>
            <a:r>
              <a:rPr lang="en-US" sz="2700" dirty="0" err="1"/>
              <a:t>Contoh</a:t>
            </a:r>
            <a:r>
              <a:rPr lang="en-US" sz="2700" dirty="0"/>
              <a:t> </a:t>
            </a:r>
            <a:r>
              <a:rPr lang="en-US" sz="2700" dirty="0" err="1"/>
              <a:t>Soal</a:t>
            </a:r>
            <a:r>
              <a:rPr lang="en-US" sz="2700" dirty="0"/>
              <a:t> </a:t>
            </a:r>
            <a:r>
              <a:rPr lang="en-US" sz="2700" dirty="0" err="1"/>
              <a:t>Permutasi</a:t>
            </a:r>
            <a:endParaRPr lang="en-ID" sz="2700" dirty="0"/>
          </a:p>
        </p:txBody>
      </p:sp>
      <p:sp>
        <p:nvSpPr>
          <p:cNvPr id="5" name="Content Placeholder 4">
            <a:extLst>
              <a:ext uri="{FF2B5EF4-FFF2-40B4-BE49-F238E27FC236}">
                <a16:creationId xmlns:a16="http://schemas.microsoft.com/office/drawing/2014/main" id="{72C9B03E-FB3B-411E-A2EB-9E38CD125E57}"/>
              </a:ext>
            </a:extLst>
          </p:cNvPr>
          <p:cNvSpPr>
            <a:spLocks noGrp="1"/>
          </p:cNvSpPr>
          <p:nvPr>
            <p:ph sz="half" idx="1"/>
          </p:nvPr>
        </p:nvSpPr>
        <p:spPr>
          <a:xfrm>
            <a:off x="381000" y="1690689"/>
            <a:ext cx="3886200" cy="4351338"/>
          </a:xfrm>
        </p:spPr>
        <p:txBody>
          <a:bodyPr>
            <a:normAutofit/>
          </a:bodyPr>
          <a:lstStyle/>
          <a:p>
            <a:pPr marL="0" indent="0">
              <a:buNone/>
            </a:pPr>
            <a:r>
              <a:rPr lang="en-ID" sz="2000" dirty="0" err="1">
                <a:solidFill>
                  <a:srgbClr val="555555"/>
                </a:solidFill>
                <a:latin typeface="-apple-system"/>
              </a:rPr>
              <a:t>Dalam</a:t>
            </a:r>
            <a:r>
              <a:rPr lang="en-ID" sz="2000" dirty="0">
                <a:solidFill>
                  <a:srgbClr val="555555"/>
                </a:solidFill>
                <a:latin typeface="-apple-system"/>
              </a:rPr>
              <a:t> </a:t>
            </a:r>
            <a:r>
              <a:rPr lang="en-ID" sz="2000" dirty="0" err="1">
                <a:solidFill>
                  <a:srgbClr val="555555"/>
                </a:solidFill>
                <a:latin typeface="-apple-system"/>
              </a:rPr>
              <a:t>sebuah</a:t>
            </a:r>
            <a:r>
              <a:rPr lang="en-ID" sz="2000" dirty="0">
                <a:solidFill>
                  <a:srgbClr val="555555"/>
                </a:solidFill>
                <a:latin typeface="-apple-system"/>
              </a:rPr>
              <a:t> </a:t>
            </a:r>
            <a:r>
              <a:rPr lang="en-ID" sz="2000" dirty="0" err="1">
                <a:solidFill>
                  <a:srgbClr val="555555"/>
                </a:solidFill>
                <a:latin typeface="-apple-system"/>
              </a:rPr>
              <a:t>tim</a:t>
            </a:r>
            <a:r>
              <a:rPr lang="en-ID" sz="2000" dirty="0">
                <a:solidFill>
                  <a:srgbClr val="555555"/>
                </a:solidFill>
                <a:latin typeface="-apple-system"/>
              </a:rPr>
              <a:t> </a:t>
            </a:r>
            <a:r>
              <a:rPr lang="en-ID" sz="2000" dirty="0" err="1">
                <a:solidFill>
                  <a:srgbClr val="555555"/>
                </a:solidFill>
                <a:latin typeface="-apple-system"/>
              </a:rPr>
              <a:t>olahraga</a:t>
            </a:r>
            <a:r>
              <a:rPr lang="en-ID" sz="2000" dirty="0">
                <a:solidFill>
                  <a:srgbClr val="555555"/>
                </a:solidFill>
                <a:latin typeface="-apple-system"/>
              </a:rPr>
              <a:t> </a:t>
            </a:r>
            <a:r>
              <a:rPr lang="en-ID" sz="2000" dirty="0" err="1">
                <a:solidFill>
                  <a:srgbClr val="555555"/>
                </a:solidFill>
                <a:latin typeface="-apple-system"/>
              </a:rPr>
              <a:t>terdapat</a:t>
            </a:r>
            <a:r>
              <a:rPr lang="en-ID" sz="2000" dirty="0">
                <a:solidFill>
                  <a:srgbClr val="555555"/>
                </a:solidFill>
                <a:latin typeface="-apple-system"/>
              </a:rPr>
              <a:t> 10 orang </a:t>
            </a:r>
            <a:r>
              <a:rPr lang="en-ID" sz="2000" dirty="0" err="1">
                <a:solidFill>
                  <a:srgbClr val="555555"/>
                </a:solidFill>
                <a:latin typeface="-apple-system"/>
              </a:rPr>
              <a:t>siswa</a:t>
            </a:r>
            <a:r>
              <a:rPr lang="en-ID" sz="2000" dirty="0">
                <a:solidFill>
                  <a:srgbClr val="555555"/>
                </a:solidFill>
                <a:latin typeface="-apple-system"/>
              </a:rPr>
              <a:t> yang </a:t>
            </a:r>
            <a:r>
              <a:rPr lang="en-ID" sz="2000" dirty="0" err="1">
                <a:solidFill>
                  <a:srgbClr val="555555"/>
                </a:solidFill>
                <a:latin typeface="-apple-system"/>
              </a:rPr>
              <a:t>dicalonka</a:t>
            </a:r>
            <a:r>
              <a:rPr lang="en-ID" sz="2000" dirty="0">
                <a:solidFill>
                  <a:srgbClr val="555555"/>
                </a:solidFill>
                <a:latin typeface="-apple-system"/>
              </a:rPr>
              <a:t> </a:t>
            </a:r>
            <a:r>
              <a:rPr lang="en-ID" sz="2000" dirty="0" err="1">
                <a:solidFill>
                  <a:srgbClr val="555555"/>
                </a:solidFill>
                <a:latin typeface="-apple-system"/>
              </a:rPr>
              <a:t>untuk</a:t>
            </a:r>
            <a:r>
              <a:rPr lang="en-ID" sz="2000" dirty="0">
                <a:solidFill>
                  <a:srgbClr val="555555"/>
                </a:solidFill>
                <a:latin typeface="-apple-system"/>
              </a:rPr>
              <a:t> </a:t>
            </a:r>
            <a:r>
              <a:rPr lang="en-ID" sz="2000" dirty="0" err="1">
                <a:solidFill>
                  <a:srgbClr val="555555"/>
                </a:solidFill>
                <a:latin typeface="-apple-system"/>
              </a:rPr>
              <a:t>menjadi</a:t>
            </a:r>
            <a:r>
              <a:rPr lang="en-ID" sz="2000" dirty="0">
                <a:solidFill>
                  <a:srgbClr val="555555"/>
                </a:solidFill>
                <a:latin typeface="-apple-system"/>
              </a:rPr>
              <a:t> </a:t>
            </a:r>
            <a:r>
              <a:rPr lang="en-ID" sz="2000" dirty="0" err="1">
                <a:solidFill>
                  <a:srgbClr val="555555"/>
                </a:solidFill>
                <a:latin typeface="-apple-system"/>
              </a:rPr>
              <a:t>pemain</a:t>
            </a:r>
            <a:r>
              <a:rPr lang="en-ID" sz="2000" dirty="0">
                <a:solidFill>
                  <a:srgbClr val="555555"/>
                </a:solidFill>
                <a:latin typeface="-apple-system"/>
              </a:rPr>
              <a:t>. </a:t>
            </a:r>
            <a:r>
              <a:rPr lang="en-ID" sz="2000" dirty="0" err="1">
                <a:solidFill>
                  <a:srgbClr val="555555"/>
                </a:solidFill>
                <a:latin typeface="-apple-system"/>
              </a:rPr>
              <a:t>Namun</a:t>
            </a:r>
            <a:r>
              <a:rPr lang="en-ID" sz="2000" dirty="0">
                <a:solidFill>
                  <a:srgbClr val="555555"/>
                </a:solidFill>
                <a:latin typeface="-apple-system"/>
              </a:rPr>
              <a:t> </a:t>
            </a:r>
            <a:r>
              <a:rPr lang="en-ID" sz="2000" dirty="0" err="1">
                <a:solidFill>
                  <a:srgbClr val="555555"/>
                </a:solidFill>
                <a:latin typeface="-apple-system"/>
              </a:rPr>
              <a:t>hanya</a:t>
            </a:r>
            <a:r>
              <a:rPr lang="en-ID" sz="2000" dirty="0">
                <a:solidFill>
                  <a:srgbClr val="555555"/>
                </a:solidFill>
                <a:latin typeface="-apple-system"/>
              </a:rPr>
              <a:t> 5 orang yang </a:t>
            </a:r>
            <a:r>
              <a:rPr lang="en-ID" sz="2000" dirty="0" err="1">
                <a:solidFill>
                  <a:srgbClr val="555555"/>
                </a:solidFill>
                <a:latin typeface="-apple-system"/>
              </a:rPr>
              <a:t>boleh</a:t>
            </a:r>
            <a:r>
              <a:rPr lang="en-ID" sz="2000" dirty="0">
                <a:solidFill>
                  <a:srgbClr val="555555"/>
                </a:solidFill>
                <a:latin typeface="-apple-system"/>
              </a:rPr>
              <a:t> </a:t>
            </a:r>
            <a:r>
              <a:rPr lang="en-ID" sz="2000" dirty="0" err="1">
                <a:solidFill>
                  <a:srgbClr val="555555"/>
                </a:solidFill>
                <a:latin typeface="-apple-system"/>
              </a:rPr>
              <a:t>menjadi</a:t>
            </a:r>
            <a:r>
              <a:rPr lang="en-ID" sz="2000" dirty="0">
                <a:solidFill>
                  <a:srgbClr val="555555"/>
                </a:solidFill>
                <a:latin typeface="-apple-system"/>
              </a:rPr>
              <a:t> </a:t>
            </a:r>
            <a:r>
              <a:rPr lang="en-ID" sz="2000" dirty="0" err="1">
                <a:solidFill>
                  <a:srgbClr val="555555"/>
                </a:solidFill>
                <a:latin typeface="-apple-system"/>
              </a:rPr>
              <a:t>pemain</a:t>
            </a:r>
            <a:r>
              <a:rPr lang="en-ID" sz="2000" dirty="0">
                <a:solidFill>
                  <a:srgbClr val="555555"/>
                </a:solidFill>
                <a:latin typeface="-apple-system"/>
              </a:rPr>
              <a:t> </a:t>
            </a:r>
            <a:r>
              <a:rPr lang="en-ID" sz="2000" dirty="0" err="1">
                <a:solidFill>
                  <a:srgbClr val="555555"/>
                </a:solidFill>
                <a:latin typeface="-apple-system"/>
              </a:rPr>
              <a:t>utama</a:t>
            </a:r>
            <a:r>
              <a:rPr lang="en-ID" sz="2000" dirty="0">
                <a:solidFill>
                  <a:srgbClr val="555555"/>
                </a:solidFill>
                <a:latin typeface="-apple-system"/>
              </a:rPr>
              <a:t>. </a:t>
            </a:r>
            <a:r>
              <a:rPr lang="en-ID" sz="2000" dirty="0" err="1">
                <a:solidFill>
                  <a:srgbClr val="555555"/>
                </a:solidFill>
                <a:latin typeface="-apple-system"/>
              </a:rPr>
              <a:t>Berapa</a:t>
            </a:r>
            <a:r>
              <a:rPr lang="en-ID" sz="2000" dirty="0">
                <a:solidFill>
                  <a:srgbClr val="555555"/>
                </a:solidFill>
                <a:latin typeface="-apple-system"/>
              </a:rPr>
              <a:t> </a:t>
            </a:r>
            <a:r>
              <a:rPr lang="en-ID" sz="2000" dirty="0" err="1">
                <a:solidFill>
                  <a:srgbClr val="555555"/>
                </a:solidFill>
                <a:latin typeface="-apple-system"/>
              </a:rPr>
              <a:t>banyak</a:t>
            </a:r>
            <a:r>
              <a:rPr lang="en-ID" sz="2000" dirty="0">
                <a:solidFill>
                  <a:srgbClr val="555555"/>
                </a:solidFill>
                <a:latin typeface="-apple-system"/>
              </a:rPr>
              <a:t> </a:t>
            </a:r>
            <a:r>
              <a:rPr lang="en-ID" sz="2000" dirty="0" err="1">
                <a:solidFill>
                  <a:srgbClr val="555555"/>
                </a:solidFill>
                <a:latin typeface="-apple-system"/>
              </a:rPr>
              <a:t>cara</a:t>
            </a:r>
            <a:r>
              <a:rPr lang="en-ID" sz="2000" dirty="0">
                <a:solidFill>
                  <a:srgbClr val="555555"/>
                </a:solidFill>
                <a:latin typeface="-apple-system"/>
              </a:rPr>
              <a:t> </a:t>
            </a:r>
            <a:r>
              <a:rPr lang="en-ID" sz="2000" dirty="0" err="1">
                <a:solidFill>
                  <a:srgbClr val="555555"/>
                </a:solidFill>
                <a:latin typeface="-apple-system"/>
              </a:rPr>
              <a:t>dalam</a:t>
            </a:r>
            <a:r>
              <a:rPr lang="en-ID" sz="2000" dirty="0">
                <a:solidFill>
                  <a:srgbClr val="555555"/>
                </a:solidFill>
                <a:latin typeface="-apple-system"/>
              </a:rPr>
              <a:t> </a:t>
            </a:r>
            <a:r>
              <a:rPr lang="en-ID" sz="2000" dirty="0" err="1">
                <a:solidFill>
                  <a:srgbClr val="555555"/>
                </a:solidFill>
                <a:latin typeface="-apple-system"/>
              </a:rPr>
              <a:t>menentukan</a:t>
            </a:r>
            <a:r>
              <a:rPr lang="en-ID" sz="2000" dirty="0">
                <a:solidFill>
                  <a:srgbClr val="555555"/>
                </a:solidFill>
                <a:latin typeface="-apple-system"/>
              </a:rPr>
              <a:t> </a:t>
            </a:r>
            <a:r>
              <a:rPr lang="en-ID" sz="2000" dirty="0" err="1">
                <a:solidFill>
                  <a:srgbClr val="555555"/>
                </a:solidFill>
                <a:latin typeface="-apple-system"/>
              </a:rPr>
              <a:t>pemain</a:t>
            </a:r>
            <a:r>
              <a:rPr lang="en-ID" sz="2000" dirty="0">
                <a:solidFill>
                  <a:srgbClr val="555555"/>
                </a:solidFill>
                <a:latin typeface="-apple-system"/>
              </a:rPr>
              <a:t> </a:t>
            </a:r>
            <a:r>
              <a:rPr lang="en-ID" sz="2000" dirty="0" err="1">
                <a:solidFill>
                  <a:srgbClr val="555555"/>
                </a:solidFill>
                <a:latin typeface="-apple-system"/>
              </a:rPr>
              <a:t>utama</a:t>
            </a:r>
            <a:r>
              <a:rPr lang="en-ID" sz="2000" dirty="0">
                <a:solidFill>
                  <a:srgbClr val="555555"/>
                </a:solidFill>
                <a:latin typeface="-apple-system"/>
              </a:rPr>
              <a:t>?</a:t>
            </a:r>
          </a:p>
          <a:p>
            <a:pPr marL="0" indent="0">
              <a:buNone/>
            </a:pPr>
            <a:endParaRPr lang="en-ID" sz="2000" dirty="0">
              <a:solidFill>
                <a:srgbClr val="555555"/>
              </a:solidFill>
              <a:latin typeface="-apple-system"/>
            </a:endParaRPr>
          </a:p>
          <a:p>
            <a:pPr marL="0" indent="0">
              <a:buNone/>
            </a:pPr>
            <a:r>
              <a:rPr lang="en-ID" sz="2000" dirty="0">
                <a:solidFill>
                  <a:srgbClr val="555555"/>
                </a:solidFill>
                <a:latin typeface="-apple-system"/>
              </a:rPr>
              <a:t>Source : </a:t>
            </a:r>
            <a:r>
              <a:rPr lang="en-ID" sz="2000" dirty="0">
                <a:solidFill>
                  <a:srgbClr val="555555"/>
                </a:solidFill>
                <a:latin typeface="-apple-system"/>
                <a:hlinkClick r:id="rId2"/>
              </a:rPr>
              <a:t>https://www.kontensekolah.com/2019/08/latihan-soal-permutasi-beserta.html</a:t>
            </a:r>
            <a:r>
              <a:rPr lang="en-ID" sz="2000" dirty="0">
                <a:solidFill>
                  <a:srgbClr val="555555"/>
                </a:solidFill>
                <a:latin typeface="-apple-system"/>
              </a:rPr>
              <a:t> </a:t>
            </a:r>
            <a:endParaRPr lang="en-ID" sz="2000"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20C599A-E35C-4DF0-83C4-7C91B1131542}"/>
                  </a:ext>
                </a:extLst>
              </p:cNvPr>
              <p:cNvSpPr>
                <a:spLocks noGrp="1"/>
              </p:cNvSpPr>
              <p:nvPr>
                <p:ph sz="half" idx="2"/>
              </p:nvPr>
            </p:nvSpPr>
            <p:spPr>
              <a:xfrm>
                <a:off x="4953000" y="1690689"/>
                <a:ext cx="3886200" cy="4351338"/>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2000" b="1" dirty="0" err="1"/>
                  <a:t>Pembahasan</a:t>
                </a:r>
                <a:endParaRPr lang="en-US" sz="2000" b="1" dirty="0"/>
              </a:p>
              <a:p>
                <a:pPr marL="0" indent="0" algn="just">
                  <a:buNone/>
                </a:pPr>
                <a:r>
                  <a:rPr lang="pt-BR" sz="2000" dirty="0"/>
                  <a:t>P(n,r)    = </a:t>
                </a:r>
                <a14:m>
                  <m:oMath xmlns:m="http://schemas.openxmlformats.org/officeDocument/2006/math">
                    <m:f>
                      <m:fPr>
                        <m:ctrlPr>
                          <a:rPr lang="pt-BR" sz="2000" i="1">
                            <a:latin typeface="Cambria Math" panose="02040503050406030204" pitchFamily="18" charset="0"/>
                          </a:rPr>
                        </m:ctrlPr>
                      </m:fPr>
                      <m:num>
                        <m:r>
                          <m:rPr>
                            <m:nor/>
                          </m:rPr>
                          <a:rPr lang="pt-BR" sz="2000" dirty="0"/>
                          <m:t>n</m:t>
                        </m:r>
                        <m:r>
                          <m:rPr>
                            <m:nor/>
                          </m:rPr>
                          <a:rPr lang="pt-BR" sz="2000" dirty="0"/>
                          <m:t>!</m:t>
                        </m:r>
                      </m:num>
                      <m:den>
                        <m:r>
                          <m:rPr>
                            <m:nor/>
                          </m:rPr>
                          <a:rPr lang="pt-BR" sz="2000" dirty="0"/>
                          <m:t>(</m:t>
                        </m:r>
                        <m:r>
                          <m:rPr>
                            <m:nor/>
                          </m:rPr>
                          <a:rPr lang="pt-BR" sz="2000" dirty="0"/>
                          <m:t>n</m:t>
                        </m:r>
                        <m:r>
                          <m:rPr>
                            <m:nor/>
                          </m:rPr>
                          <a:rPr lang="pt-BR" sz="2000" dirty="0"/>
                          <m:t>−</m:t>
                        </m:r>
                        <m:r>
                          <m:rPr>
                            <m:nor/>
                          </m:rPr>
                          <a:rPr lang="pt-BR" sz="2000" dirty="0"/>
                          <m:t>r</m:t>
                        </m:r>
                        <m:r>
                          <m:rPr>
                            <m:nor/>
                          </m:rPr>
                          <a:rPr lang="pt-BR" sz="2000" dirty="0"/>
                          <m:t>)!</m:t>
                        </m:r>
                      </m:den>
                    </m:f>
                  </m:oMath>
                </a14:m>
                <a:endParaRPr lang="pt-BR" sz="2000" dirty="0"/>
              </a:p>
              <a:p>
                <a:pPr marL="0" indent="0" algn="just">
                  <a:buNone/>
                </a:pPr>
                <a:r>
                  <a:rPr lang="pt-BR" sz="2000" dirty="0"/>
                  <a:t>P(10,5) = </a:t>
                </a:r>
                <a14:m>
                  <m:oMath xmlns:m="http://schemas.openxmlformats.org/officeDocument/2006/math">
                    <m:f>
                      <m:fPr>
                        <m:ctrlPr>
                          <a:rPr lang="pt-BR" sz="2000" i="1">
                            <a:latin typeface="Cambria Math" panose="02040503050406030204" pitchFamily="18" charset="0"/>
                          </a:rPr>
                        </m:ctrlPr>
                      </m:fPr>
                      <m:num>
                        <m:r>
                          <m:rPr>
                            <m:nor/>
                          </m:rPr>
                          <a:rPr lang="en-US" sz="2000">
                            <a:latin typeface="Cambria Math" panose="02040503050406030204" pitchFamily="18" charset="0"/>
                          </a:rPr>
                          <m:t>10</m:t>
                        </m:r>
                        <m:r>
                          <m:rPr>
                            <m:nor/>
                          </m:rPr>
                          <a:rPr lang="pt-BR" sz="2000" dirty="0"/>
                          <m:t>!</m:t>
                        </m:r>
                      </m:num>
                      <m:den>
                        <m:r>
                          <m:rPr>
                            <m:nor/>
                          </m:rPr>
                          <a:rPr lang="pt-BR" sz="2000" dirty="0"/>
                          <m:t>(</m:t>
                        </m:r>
                        <m:r>
                          <m:rPr>
                            <m:nor/>
                          </m:rPr>
                          <a:rPr lang="en-US" sz="2000" dirty="0"/>
                          <m:t>10</m:t>
                        </m:r>
                        <m:r>
                          <m:rPr>
                            <m:nor/>
                          </m:rPr>
                          <a:rPr lang="pt-BR" sz="2000" dirty="0"/>
                          <m:t>−</m:t>
                        </m:r>
                        <m:r>
                          <m:rPr>
                            <m:nor/>
                          </m:rPr>
                          <a:rPr lang="en-US" sz="2000" dirty="0"/>
                          <m:t>5</m:t>
                        </m:r>
                        <m:r>
                          <m:rPr>
                            <m:nor/>
                          </m:rPr>
                          <a:rPr lang="pt-BR" sz="2000" dirty="0"/>
                          <m:t>)!</m:t>
                        </m:r>
                      </m:den>
                    </m:f>
                  </m:oMath>
                </a14:m>
                <a:endParaRPr lang="pt-BR" sz="2000" dirty="0"/>
              </a:p>
              <a:p>
                <a:pPr marL="0" indent="0" algn="just">
                  <a:buNone/>
                </a:pPr>
                <a:r>
                  <a:rPr lang="pt-BR" sz="2000" dirty="0"/>
                  <a:t>P(10,5) = </a:t>
                </a:r>
                <a14:m>
                  <m:oMath xmlns:m="http://schemas.openxmlformats.org/officeDocument/2006/math">
                    <m:f>
                      <m:fPr>
                        <m:ctrlPr>
                          <a:rPr lang="pt-BR" sz="2000" i="1">
                            <a:latin typeface="Cambria Math" panose="02040503050406030204" pitchFamily="18" charset="0"/>
                          </a:rPr>
                        </m:ctrlPr>
                      </m:fPr>
                      <m:num>
                        <m:r>
                          <m:rPr>
                            <m:nor/>
                          </m:rPr>
                          <a:rPr lang="en-US" sz="2000">
                            <a:latin typeface="Cambria Math" panose="02040503050406030204" pitchFamily="18" charset="0"/>
                          </a:rPr>
                          <m:t>10 </m:t>
                        </m:r>
                        <m:r>
                          <m:rPr>
                            <m:nor/>
                          </m:rPr>
                          <a:rPr lang="en-US" sz="2000">
                            <a:latin typeface="Cambria Math" panose="02040503050406030204" pitchFamily="18" charset="0"/>
                          </a:rPr>
                          <m:t>x</m:t>
                        </m:r>
                        <m:r>
                          <m:rPr>
                            <m:nor/>
                          </m:rPr>
                          <a:rPr lang="en-US" sz="2000">
                            <a:latin typeface="Cambria Math" panose="02040503050406030204" pitchFamily="18" charset="0"/>
                          </a:rPr>
                          <m:t> 9</m:t>
                        </m:r>
                        <m:r>
                          <m:rPr>
                            <m:nor/>
                          </m:rPr>
                          <a:rPr lang="en-US" sz="2000">
                            <a:latin typeface="Cambria Math" panose="02040503050406030204" pitchFamily="18" charset="0"/>
                          </a:rPr>
                          <m:t>x</m:t>
                        </m:r>
                        <m:r>
                          <m:rPr>
                            <m:nor/>
                          </m:rPr>
                          <a:rPr lang="en-US" sz="2000">
                            <a:latin typeface="Cambria Math" panose="02040503050406030204" pitchFamily="18" charset="0"/>
                          </a:rPr>
                          <m:t> 8 </m:t>
                        </m:r>
                        <m:r>
                          <m:rPr>
                            <m:nor/>
                          </m:rPr>
                          <a:rPr lang="en-US" sz="2000">
                            <a:latin typeface="Cambria Math" panose="02040503050406030204" pitchFamily="18" charset="0"/>
                          </a:rPr>
                          <m:t>x</m:t>
                        </m:r>
                        <m:r>
                          <m:rPr>
                            <m:nor/>
                          </m:rPr>
                          <a:rPr lang="en-US" sz="2000">
                            <a:latin typeface="Cambria Math" panose="02040503050406030204" pitchFamily="18" charset="0"/>
                          </a:rPr>
                          <m:t> 7 </m:t>
                        </m:r>
                        <m:r>
                          <m:rPr>
                            <m:nor/>
                          </m:rPr>
                          <a:rPr lang="en-US" sz="2000">
                            <a:latin typeface="Cambria Math" panose="02040503050406030204" pitchFamily="18" charset="0"/>
                          </a:rPr>
                          <m:t>x</m:t>
                        </m:r>
                        <m:r>
                          <m:rPr>
                            <m:nor/>
                          </m:rPr>
                          <a:rPr lang="en-US" sz="2000">
                            <a:latin typeface="Cambria Math" panose="02040503050406030204" pitchFamily="18" charset="0"/>
                          </a:rPr>
                          <m:t> 6 </m:t>
                        </m:r>
                        <m:r>
                          <m:rPr>
                            <m:nor/>
                          </m:rPr>
                          <a:rPr lang="en-US" sz="2000">
                            <a:latin typeface="Cambria Math" panose="02040503050406030204" pitchFamily="18" charset="0"/>
                          </a:rPr>
                          <m:t>x</m:t>
                        </m:r>
                        <m:r>
                          <m:rPr>
                            <m:nor/>
                          </m:rPr>
                          <a:rPr lang="en-US" sz="2000">
                            <a:latin typeface="Cambria Math" panose="02040503050406030204" pitchFamily="18" charset="0"/>
                          </a:rPr>
                          <m:t> 5</m:t>
                        </m:r>
                        <m:r>
                          <m:rPr>
                            <m:nor/>
                          </m:rPr>
                          <a:rPr lang="pt-BR" sz="2000" dirty="0"/>
                          <m:t>!</m:t>
                        </m:r>
                      </m:num>
                      <m:den>
                        <m:r>
                          <m:rPr>
                            <m:nor/>
                          </m:rPr>
                          <a:rPr lang="en-US" sz="2000" dirty="0">
                            <a:latin typeface="Cambria Math" panose="02040503050406030204" pitchFamily="18" charset="0"/>
                          </a:rPr>
                          <m:t>5</m:t>
                        </m:r>
                        <m:r>
                          <m:rPr>
                            <m:nor/>
                          </m:rPr>
                          <a:rPr lang="pt-BR" sz="2000" dirty="0"/>
                          <m:t>!</m:t>
                        </m:r>
                      </m:den>
                    </m:f>
                  </m:oMath>
                </a14:m>
                <a:endParaRPr lang="pt-BR" sz="2000" dirty="0"/>
              </a:p>
              <a:p>
                <a:pPr marL="0" indent="0" algn="just">
                  <a:buNone/>
                </a:pPr>
                <a:r>
                  <a:rPr lang="pt-BR" sz="2000" dirty="0"/>
                  <a:t>	 = 30.240 cara</a:t>
                </a:r>
                <a:endParaRPr lang="pt-BR" sz="2000" b="1" dirty="0"/>
              </a:p>
              <a:p>
                <a:pPr marL="0" indent="0" algn="just">
                  <a:buNone/>
                </a:pPr>
                <a:r>
                  <a:rPr lang="en-ID" sz="2000" b="1" dirty="0">
                    <a:solidFill>
                      <a:srgbClr val="555555"/>
                    </a:solidFill>
                    <a:latin typeface="-apple-system"/>
                  </a:rPr>
                  <a:t>Jadi, </a:t>
                </a:r>
                <a:r>
                  <a:rPr lang="en-ID" sz="2000" b="1" dirty="0" err="1">
                    <a:solidFill>
                      <a:srgbClr val="555555"/>
                    </a:solidFill>
                    <a:latin typeface="-apple-system"/>
                  </a:rPr>
                  <a:t>banyak</a:t>
                </a:r>
                <a:r>
                  <a:rPr lang="en-ID" sz="2000" b="1" dirty="0">
                    <a:solidFill>
                      <a:srgbClr val="555555"/>
                    </a:solidFill>
                    <a:latin typeface="-apple-system"/>
                  </a:rPr>
                  <a:t> </a:t>
                </a:r>
                <a:r>
                  <a:rPr lang="en-ID" sz="2000" b="1" dirty="0" err="1">
                    <a:solidFill>
                      <a:srgbClr val="555555"/>
                    </a:solidFill>
                    <a:latin typeface="-apple-system"/>
                  </a:rPr>
                  <a:t>cara</a:t>
                </a:r>
                <a:r>
                  <a:rPr lang="en-ID" sz="2000" b="1" dirty="0">
                    <a:solidFill>
                      <a:srgbClr val="555555"/>
                    </a:solidFill>
                    <a:latin typeface="-apple-system"/>
                  </a:rPr>
                  <a:t> </a:t>
                </a:r>
                <a:r>
                  <a:rPr lang="en-ID" sz="2000" b="1" dirty="0" err="1">
                    <a:solidFill>
                      <a:srgbClr val="555555"/>
                    </a:solidFill>
                    <a:latin typeface="-apple-system"/>
                  </a:rPr>
                  <a:t>dalam</a:t>
                </a:r>
                <a:r>
                  <a:rPr lang="en-ID" sz="2000" b="1" dirty="0">
                    <a:solidFill>
                      <a:srgbClr val="555555"/>
                    </a:solidFill>
                    <a:latin typeface="-apple-system"/>
                  </a:rPr>
                  <a:t> </a:t>
                </a:r>
                <a:r>
                  <a:rPr lang="en-ID" sz="2000" b="1" dirty="0" err="1">
                    <a:solidFill>
                      <a:srgbClr val="555555"/>
                    </a:solidFill>
                    <a:latin typeface="-apple-system"/>
                  </a:rPr>
                  <a:t>menentukan</a:t>
                </a:r>
                <a:r>
                  <a:rPr lang="en-ID" sz="2000" b="1" dirty="0">
                    <a:solidFill>
                      <a:srgbClr val="555555"/>
                    </a:solidFill>
                    <a:latin typeface="-apple-system"/>
                  </a:rPr>
                  <a:t> </a:t>
                </a:r>
                <a:r>
                  <a:rPr lang="en-ID" sz="2000" b="1" dirty="0" err="1">
                    <a:solidFill>
                      <a:srgbClr val="555555"/>
                    </a:solidFill>
                    <a:latin typeface="-apple-system"/>
                  </a:rPr>
                  <a:t>pemain</a:t>
                </a:r>
                <a:r>
                  <a:rPr lang="en-ID" sz="2000" b="1" dirty="0">
                    <a:solidFill>
                      <a:srgbClr val="555555"/>
                    </a:solidFill>
                    <a:latin typeface="-apple-system"/>
                  </a:rPr>
                  <a:t> </a:t>
                </a:r>
                <a:r>
                  <a:rPr lang="en-ID" sz="2000" b="1" dirty="0" err="1">
                    <a:solidFill>
                      <a:srgbClr val="555555"/>
                    </a:solidFill>
                    <a:latin typeface="-apple-system"/>
                  </a:rPr>
                  <a:t>utama</a:t>
                </a:r>
                <a:r>
                  <a:rPr lang="en-ID" sz="2000" b="1" dirty="0">
                    <a:solidFill>
                      <a:srgbClr val="555555"/>
                    </a:solidFill>
                    <a:latin typeface="-apple-system"/>
                  </a:rPr>
                  <a:t> </a:t>
                </a:r>
                <a:r>
                  <a:rPr lang="en-ID" sz="2000" b="1" dirty="0" err="1">
                    <a:solidFill>
                      <a:srgbClr val="555555"/>
                    </a:solidFill>
                    <a:latin typeface="-apple-system"/>
                  </a:rPr>
                  <a:t>adalah</a:t>
                </a:r>
                <a:r>
                  <a:rPr lang="en-ID" sz="2000" b="1" dirty="0">
                    <a:solidFill>
                      <a:srgbClr val="555555"/>
                    </a:solidFill>
                    <a:latin typeface="-apple-system"/>
                  </a:rPr>
                  <a:t> 30.240 </a:t>
                </a:r>
                <a:r>
                  <a:rPr lang="en-ID" sz="2000" b="1" dirty="0" err="1">
                    <a:solidFill>
                      <a:srgbClr val="555555"/>
                    </a:solidFill>
                    <a:latin typeface="-apple-system"/>
                  </a:rPr>
                  <a:t>cara</a:t>
                </a:r>
                <a:endParaRPr lang="en-ID" sz="2000" b="1" dirty="0"/>
              </a:p>
            </p:txBody>
          </p:sp>
        </mc:Choice>
        <mc:Fallback xmlns="">
          <p:sp>
            <p:nvSpPr>
              <p:cNvPr id="2" name="Content Placeholder 1">
                <a:extLst>
                  <a:ext uri="{FF2B5EF4-FFF2-40B4-BE49-F238E27FC236}">
                    <a16:creationId xmlns:a16="http://schemas.microsoft.com/office/drawing/2014/main" id="{620C599A-E35C-4DF0-83C4-7C91B1131542}"/>
                  </a:ext>
                </a:extLst>
              </p:cNvPr>
              <p:cNvSpPr>
                <a:spLocks noGrp="1" noRot="1" noChangeAspect="1" noMove="1" noResize="1" noEditPoints="1" noAdjustHandles="1" noChangeArrowheads="1" noChangeShapeType="1" noTextEdit="1"/>
              </p:cNvSpPr>
              <p:nvPr>
                <p:ph sz="half" idx="2"/>
              </p:nvPr>
            </p:nvSpPr>
            <p:spPr>
              <a:xfrm>
                <a:off x="4953000" y="1690689"/>
                <a:ext cx="3886200" cy="4351338"/>
              </a:xfrm>
              <a:blipFill>
                <a:blip r:embed="rId3"/>
                <a:stretch>
                  <a:fillRect l="-1565" t="-1257" r="-1408"/>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7ACB3DD6-FA3D-4747-A883-C2D937FEDE19}"/>
              </a:ext>
            </a:extLst>
          </p:cNvPr>
          <p:cNvSpPr>
            <a:spLocks noGrp="1"/>
          </p:cNvSpPr>
          <p:nvPr>
            <p:ph type="ftr" sz="quarter" idx="11"/>
          </p:nvPr>
        </p:nvSpPr>
        <p:spPr/>
        <p:txBody>
          <a:bodyPr/>
          <a:lstStyle/>
          <a:p>
            <a:r>
              <a:rPr lang="en-ID"/>
              <a:t>05111740000015 - Atika Rizki Nurakhmah</a:t>
            </a:r>
          </a:p>
        </p:txBody>
      </p:sp>
      <p:sp>
        <p:nvSpPr>
          <p:cNvPr id="6" name="TextBox 5"/>
          <p:cNvSpPr txBox="1"/>
          <p:nvPr/>
        </p:nvSpPr>
        <p:spPr>
          <a:xfrm>
            <a:off x="628650" y="5638800"/>
            <a:ext cx="2295885"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Cara : 10 x 9 x 8 x 7 x 6</a:t>
            </a:r>
            <a:endParaRPr lang="en-US" dirty="0"/>
          </a:p>
        </p:txBody>
      </p:sp>
      <p:sp>
        <p:nvSpPr>
          <p:cNvPr id="7" name="TextBox 6"/>
          <p:cNvSpPr txBox="1"/>
          <p:nvPr/>
        </p:nvSpPr>
        <p:spPr>
          <a:xfrm>
            <a:off x="3124200" y="113849"/>
            <a:ext cx="1031821"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smtClean="0">
                <a:solidFill>
                  <a:srgbClr val="FF0000"/>
                </a:solidFill>
              </a:rPr>
              <a:t>Room 11</a:t>
            </a:r>
            <a:endParaRPr lang="en-US" b="1" dirty="0">
              <a:solidFill>
                <a:srgbClr val="FF0000"/>
              </a:solidFill>
            </a:endParaRPr>
          </a:p>
        </p:txBody>
      </p:sp>
    </p:spTree>
    <p:extLst>
      <p:ext uri="{BB962C8B-B14F-4D97-AF65-F5344CB8AC3E}">
        <p14:creationId xmlns:p14="http://schemas.microsoft.com/office/powerpoint/2010/main" val="20080498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98EDEAE7-C10E-4331-8AE1-CBDB6802133E}"/>
              </a:ext>
            </a:extLst>
          </p:cNvPr>
          <p:cNvSpPr>
            <a:spLocks noGrp="1"/>
          </p:cNvSpPr>
          <p:nvPr>
            <p:ph idx="1"/>
          </p:nvPr>
        </p:nvSpPr>
        <p:spPr>
          <a:xfrm>
            <a:off x="762000" y="1688296"/>
            <a:ext cx="7566676" cy="3428979"/>
          </a:xfrm>
        </p:spPr>
        <p:txBody>
          <a:bodyPr anchor="ctr">
            <a:normAutofit/>
          </a:bodyPr>
          <a:lstStyle/>
          <a:p>
            <a:pPr marL="0" indent="0">
              <a:buNone/>
            </a:pPr>
            <a:r>
              <a:rPr lang="en-US" sz="2000" dirty="0"/>
              <a:t>Angkatan </a:t>
            </a:r>
            <a:r>
              <a:rPr lang="en-US" sz="2000" dirty="0" err="1"/>
              <a:t>laut</a:t>
            </a:r>
            <a:r>
              <a:rPr lang="en-US" sz="2000" dirty="0"/>
              <a:t> </a:t>
            </a:r>
            <a:r>
              <a:rPr lang="en-US" sz="2000" dirty="0" err="1"/>
              <a:t>milik</a:t>
            </a:r>
            <a:r>
              <a:rPr lang="en-US" sz="2000" dirty="0"/>
              <a:t> negara X </a:t>
            </a:r>
            <a:r>
              <a:rPr lang="en-US" sz="2000" dirty="0" err="1"/>
              <a:t>mempunyai</a:t>
            </a:r>
            <a:r>
              <a:rPr lang="en-US" sz="2000" dirty="0"/>
              <a:t> 5 (lima) orang admiral. Jika </a:t>
            </a:r>
            <a:r>
              <a:rPr lang="en-US" sz="2000" dirty="0" err="1"/>
              <a:t>suatu</a:t>
            </a:r>
            <a:r>
              <a:rPr lang="en-US" sz="2000" dirty="0"/>
              <a:t> </a:t>
            </a:r>
            <a:r>
              <a:rPr lang="en-US" sz="2000" dirty="0" err="1"/>
              <a:t>hari</a:t>
            </a:r>
            <a:r>
              <a:rPr lang="en-US" sz="2000" dirty="0"/>
              <a:t> </a:t>
            </a:r>
            <a:r>
              <a:rPr lang="en-US" sz="2000" dirty="0" err="1"/>
              <a:t>akan</a:t>
            </a:r>
            <a:r>
              <a:rPr lang="en-US" sz="2000" dirty="0"/>
              <a:t> </a:t>
            </a:r>
            <a:r>
              <a:rPr lang="en-US" sz="2000" dirty="0" err="1"/>
              <a:t>dari</a:t>
            </a:r>
            <a:r>
              <a:rPr lang="en-US" sz="2000" dirty="0"/>
              <a:t> </a:t>
            </a:r>
            <a:r>
              <a:rPr lang="en-US" sz="2000" dirty="0" err="1"/>
              <a:t>kelima</a:t>
            </a:r>
            <a:r>
              <a:rPr lang="en-US" sz="2000" dirty="0"/>
              <a:t> orang </a:t>
            </a:r>
            <a:r>
              <a:rPr lang="en-US" sz="2000" dirty="0" err="1"/>
              <a:t>tersebut</a:t>
            </a:r>
            <a:r>
              <a:rPr lang="en-US" sz="2000" dirty="0"/>
              <a:t> </a:t>
            </a:r>
            <a:r>
              <a:rPr lang="en-US" sz="2000" dirty="0" err="1"/>
              <a:t>akan</a:t>
            </a:r>
            <a:r>
              <a:rPr lang="en-US" sz="2000" dirty="0"/>
              <a:t> </a:t>
            </a:r>
            <a:r>
              <a:rPr lang="en-US" sz="2000" dirty="0" err="1"/>
              <a:t>dipilih</a:t>
            </a:r>
            <a:r>
              <a:rPr lang="en-US" sz="2000" dirty="0"/>
              <a:t> </a:t>
            </a:r>
            <a:r>
              <a:rPr lang="en-US" sz="2000" dirty="0" err="1"/>
              <a:t>satu</a:t>
            </a:r>
            <a:r>
              <a:rPr lang="en-US" sz="2000" dirty="0"/>
              <a:t> orang </a:t>
            </a:r>
            <a:r>
              <a:rPr lang="en-US" sz="2000" dirty="0" err="1"/>
              <a:t>untuk</a:t>
            </a:r>
            <a:r>
              <a:rPr lang="en-US" sz="2000" dirty="0"/>
              <a:t> </a:t>
            </a:r>
            <a:r>
              <a:rPr lang="en-US" sz="2000" dirty="0" err="1"/>
              <a:t>menjadi</a:t>
            </a:r>
            <a:r>
              <a:rPr lang="en-US" sz="2000" dirty="0"/>
              <a:t> </a:t>
            </a:r>
            <a:r>
              <a:rPr lang="en-US" sz="2000" dirty="0" err="1"/>
              <a:t>kepala</a:t>
            </a:r>
            <a:r>
              <a:rPr lang="en-US" sz="2000" dirty="0"/>
              <a:t> dan wakil </a:t>
            </a:r>
            <a:r>
              <a:rPr lang="en-US" sz="2000" dirty="0" err="1"/>
              <a:t>kepala</a:t>
            </a:r>
            <a:r>
              <a:rPr lang="en-US" sz="2000" dirty="0"/>
              <a:t> admiral, </a:t>
            </a:r>
            <a:r>
              <a:rPr lang="en-US" sz="2000" dirty="0" err="1"/>
              <a:t>berapa</a:t>
            </a:r>
            <a:r>
              <a:rPr lang="en-US" sz="2000" dirty="0"/>
              <a:t> </a:t>
            </a:r>
            <a:r>
              <a:rPr lang="en-US" sz="2000" dirty="0" err="1"/>
              <a:t>banyak</a:t>
            </a:r>
            <a:r>
              <a:rPr lang="en-US" sz="2000" dirty="0"/>
              <a:t> </a:t>
            </a:r>
            <a:r>
              <a:rPr lang="en-US" sz="2000" dirty="0" err="1"/>
              <a:t>cara</a:t>
            </a:r>
            <a:r>
              <a:rPr lang="en-US" sz="2000" dirty="0"/>
              <a:t> </a:t>
            </a:r>
            <a:r>
              <a:rPr lang="en-US" sz="2000" dirty="0" err="1"/>
              <a:t>menentukannya</a:t>
            </a:r>
            <a:r>
              <a:rPr lang="en-US" sz="2000" dirty="0"/>
              <a:t>?</a:t>
            </a:r>
          </a:p>
          <a:p>
            <a:pPr marL="0" indent="0">
              <a:buNone/>
            </a:pPr>
            <a:r>
              <a:rPr lang="en-US" sz="2000" dirty="0" err="1"/>
              <a:t>Jawaban</a:t>
            </a:r>
            <a:r>
              <a:rPr lang="en-US" sz="2000" dirty="0"/>
              <a:t> :</a:t>
            </a:r>
          </a:p>
          <a:p>
            <a:pPr marL="0" indent="0">
              <a:buNone/>
            </a:pPr>
            <a:r>
              <a:rPr lang="en-US" sz="2000" dirty="0"/>
              <a:t>N = 5</a:t>
            </a:r>
          </a:p>
          <a:p>
            <a:pPr marL="0" indent="0">
              <a:buNone/>
            </a:pPr>
            <a:r>
              <a:rPr lang="en-US" sz="2000" dirty="0"/>
              <a:t>R = 2</a:t>
            </a:r>
          </a:p>
          <a:p>
            <a:pPr marL="0" indent="0">
              <a:buNone/>
            </a:pPr>
            <a:r>
              <a:rPr lang="en-US" sz="2000" dirty="0"/>
              <a:t>5P2 = 5!/(5-2)! = 5!/3!= 20 </a:t>
            </a:r>
            <a:r>
              <a:rPr lang="en-US" sz="2000" dirty="0" err="1"/>
              <a:t>cara</a:t>
            </a:r>
            <a:endParaRPr lang="en-US" sz="2000" dirty="0"/>
          </a:p>
          <a:p>
            <a:pPr marL="0" indent="0">
              <a:buNone/>
            </a:pPr>
            <a:r>
              <a:rPr lang="en-US" sz="2000" dirty="0"/>
              <a:t>Jadi, </a:t>
            </a:r>
            <a:r>
              <a:rPr lang="en-US" sz="2000" dirty="0" err="1"/>
              <a:t>ada</a:t>
            </a:r>
            <a:r>
              <a:rPr lang="en-US" sz="2000" dirty="0"/>
              <a:t> 20 </a:t>
            </a:r>
            <a:r>
              <a:rPr lang="en-US" sz="2000" dirty="0" err="1"/>
              <a:t>cara</a:t>
            </a:r>
            <a:r>
              <a:rPr lang="en-US" sz="2000" dirty="0"/>
              <a:t> </a:t>
            </a:r>
            <a:r>
              <a:rPr lang="en-US" sz="2000" dirty="0" err="1"/>
              <a:t>untuk</a:t>
            </a:r>
            <a:r>
              <a:rPr lang="en-US" sz="2000" dirty="0"/>
              <a:t> </a:t>
            </a:r>
            <a:r>
              <a:rPr lang="en-US" sz="2000" dirty="0" err="1"/>
              <a:t>memiliki</a:t>
            </a:r>
            <a:r>
              <a:rPr lang="en-US" sz="2000" dirty="0"/>
              <a:t> </a:t>
            </a:r>
            <a:r>
              <a:rPr lang="en-US" sz="2000" dirty="0" err="1"/>
              <a:t>kepala</a:t>
            </a:r>
            <a:r>
              <a:rPr lang="en-US" sz="2000" dirty="0"/>
              <a:t> dan wakil </a:t>
            </a:r>
            <a:r>
              <a:rPr lang="en-US" sz="2000" dirty="0" err="1"/>
              <a:t>kepala</a:t>
            </a:r>
            <a:r>
              <a:rPr lang="en-US" sz="2000" dirty="0"/>
              <a:t> admiral.</a:t>
            </a:r>
          </a:p>
        </p:txBody>
      </p:sp>
      <p:sp>
        <p:nvSpPr>
          <p:cNvPr id="4" name="Title 3"/>
          <p:cNvSpPr>
            <a:spLocks noGrp="1"/>
          </p:cNvSpPr>
          <p:nvPr>
            <p:ph type="title"/>
          </p:nvPr>
        </p:nvSpPr>
        <p:spPr/>
        <p:txBody>
          <a:bodyPr/>
          <a:lstStyle/>
          <a:p>
            <a:endParaRPr lang="en-US"/>
          </a:p>
        </p:txBody>
      </p:sp>
      <p:sp>
        <p:nvSpPr>
          <p:cNvPr id="5" name="TextBox 4"/>
          <p:cNvSpPr txBox="1"/>
          <p:nvPr/>
        </p:nvSpPr>
        <p:spPr>
          <a:xfrm>
            <a:off x="4495800" y="3402785"/>
            <a:ext cx="1212255"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Cara : 5 x 4</a:t>
            </a:r>
            <a:endParaRPr lang="en-US" dirty="0"/>
          </a:p>
        </p:txBody>
      </p:sp>
      <p:sp>
        <p:nvSpPr>
          <p:cNvPr id="6" name="TextBox 5"/>
          <p:cNvSpPr txBox="1"/>
          <p:nvPr/>
        </p:nvSpPr>
        <p:spPr>
          <a:xfrm>
            <a:off x="3124200" y="113849"/>
            <a:ext cx="1031821"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smtClean="0">
                <a:solidFill>
                  <a:srgbClr val="FF0000"/>
                </a:solidFill>
              </a:rPr>
              <a:t>Room 12</a:t>
            </a:r>
            <a:endParaRPr lang="en-US" b="1" dirty="0">
              <a:solidFill>
                <a:srgbClr val="FF0000"/>
              </a:solidFill>
            </a:endParaRPr>
          </a:p>
        </p:txBody>
      </p:sp>
    </p:spTree>
    <p:extLst>
      <p:ext uri="{BB962C8B-B14F-4D97-AF65-F5344CB8AC3E}">
        <p14:creationId xmlns:p14="http://schemas.microsoft.com/office/powerpoint/2010/main" val="31259486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1BBBAE7A-A236-4815-9636-8EEE4D896A09}"/>
              </a:ext>
            </a:extLst>
          </p:cNvPr>
          <p:cNvSpPr>
            <a:spLocks noGrp="1"/>
          </p:cNvSpPr>
          <p:nvPr>
            <p:ph idx="1"/>
          </p:nvPr>
        </p:nvSpPr>
        <p:spPr>
          <a:xfrm>
            <a:off x="533400" y="1828800"/>
            <a:ext cx="7630428" cy="3429017"/>
          </a:xfrm>
        </p:spPr>
        <p:txBody>
          <a:bodyPr>
            <a:normAutofit/>
          </a:bodyPr>
          <a:lstStyle/>
          <a:p>
            <a:pPr marL="0" indent="0">
              <a:lnSpc>
                <a:spcPct val="115000"/>
              </a:lnSpc>
              <a:buNone/>
            </a:pPr>
            <a:r>
              <a:rPr lang="en-ID" sz="2000" b="1" dirty="0" err="1"/>
              <a:t>Contoh</a:t>
            </a:r>
            <a:r>
              <a:rPr lang="en-ID" sz="2000" b="1" dirty="0"/>
              <a:t> :</a:t>
            </a:r>
          </a:p>
          <a:p>
            <a:pPr marL="0" indent="0">
              <a:lnSpc>
                <a:spcPct val="115000"/>
              </a:lnSpc>
              <a:buNone/>
            </a:pPr>
            <a:r>
              <a:rPr lang="en-ID" sz="2000" dirty="0"/>
              <a:t>Banyak </a:t>
            </a:r>
            <a:r>
              <a:rPr lang="en-ID" sz="2000" dirty="0" err="1"/>
              <a:t>susunan</a:t>
            </a:r>
            <a:r>
              <a:rPr lang="en-ID" sz="2000" dirty="0"/>
              <a:t> 3 </a:t>
            </a:r>
            <a:r>
              <a:rPr lang="en-ID" sz="2000" dirty="0" err="1"/>
              <a:t>bilangan</a:t>
            </a:r>
            <a:r>
              <a:rPr lang="en-ID" sz="2000" dirty="0"/>
              <a:t> </a:t>
            </a:r>
            <a:r>
              <a:rPr lang="en-ID" sz="2000" dirty="0" err="1"/>
              <a:t>dari</a:t>
            </a:r>
            <a:r>
              <a:rPr lang="en-ID" sz="2000" dirty="0"/>
              <a:t> </a:t>
            </a:r>
            <a:r>
              <a:rPr lang="en-ID" sz="2000" dirty="0" err="1"/>
              <a:t>angka-angka</a:t>
            </a:r>
            <a:r>
              <a:rPr lang="en-ID" sz="2000" dirty="0"/>
              <a:t> 1, 2, 3, 4, 5 dan 6 </a:t>
            </a:r>
            <a:r>
              <a:rPr lang="en-ID" sz="2000" dirty="0" err="1"/>
              <a:t>adalah</a:t>
            </a:r>
            <a:r>
              <a:rPr lang="en-ID" sz="2000" dirty="0"/>
              <a:t>…</a:t>
            </a:r>
          </a:p>
          <a:p>
            <a:pPr marL="0" indent="0">
              <a:lnSpc>
                <a:spcPct val="115000"/>
              </a:lnSpc>
              <a:buNone/>
            </a:pPr>
            <a:r>
              <a:rPr lang="en-ID" sz="2000" u="sng" dirty="0"/>
              <a:t>Jawab</a:t>
            </a:r>
            <a:endParaRPr lang="en-ID" sz="2000" dirty="0"/>
          </a:p>
          <a:p>
            <a:pPr marL="0" indent="0">
              <a:lnSpc>
                <a:spcPct val="115000"/>
              </a:lnSpc>
              <a:buNone/>
            </a:pPr>
            <a:r>
              <a:rPr lang="en-ID" sz="2000" dirty="0"/>
              <a:t>Banyak </a:t>
            </a:r>
            <a:r>
              <a:rPr lang="en-ID" sz="2000" dirty="0" err="1"/>
              <a:t>susunan</a:t>
            </a:r>
            <a:r>
              <a:rPr lang="en-ID" sz="2000" dirty="0"/>
              <a:t> 3 </a:t>
            </a:r>
            <a:r>
              <a:rPr lang="en-ID" sz="2000" dirty="0" err="1"/>
              <a:t>bilangan</a:t>
            </a:r>
            <a:r>
              <a:rPr lang="en-ID" sz="2000" dirty="0"/>
              <a:t>, </a:t>
            </a:r>
            <a:r>
              <a:rPr lang="en-ID" sz="2000" dirty="0" err="1"/>
              <a:t>berarti</a:t>
            </a:r>
            <a:r>
              <a:rPr lang="en-ID" sz="2000" dirty="0"/>
              <a:t> </a:t>
            </a:r>
            <a:r>
              <a:rPr lang="en-ID" sz="2000" dirty="0" err="1"/>
              <a:t>bilangan</a:t>
            </a:r>
            <a:r>
              <a:rPr lang="en-ID" sz="2000" dirty="0"/>
              <a:t> </a:t>
            </a:r>
            <a:r>
              <a:rPr lang="en-ID" sz="2000" dirty="0" err="1"/>
              <a:t>ratusan</a:t>
            </a:r>
            <a:r>
              <a:rPr lang="en-ID" sz="2000" dirty="0"/>
              <a:t>, k = 3</a:t>
            </a:r>
          </a:p>
          <a:p>
            <a:pPr marL="0" indent="0">
              <a:lnSpc>
                <a:spcPct val="115000"/>
              </a:lnSpc>
              <a:buNone/>
            </a:pPr>
            <a:r>
              <a:rPr lang="en-ID" sz="2000" dirty="0"/>
              <a:t>Banyak </a:t>
            </a:r>
            <a:r>
              <a:rPr lang="en-ID" sz="2000" dirty="0" err="1"/>
              <a:t>angka</a:t>
            </a:r>
            <a:r>
              <a:rPr lang="en-ID" sz="2000" dirty="0"/>
              <a:t> yang </a:t>
            </a:r>
            <a:r>
              <a:rPr lang="en-ID" sz="2000" dirty="0" err="1"/>
              <a:t>akan</a:t>
            </a:r>
            <a:r>
              <a:rPr lang="en-ID" sz="2000" dirty="0"/>
              <a:t> </a:t>
            </a:r>
            <a:r>
              <a:rPr lang="en-ID" sz="2000" dirty="0" err="1"/>
              <a:t>disusun</a:t>
            </a:r>
            <a:r>
              <a:rPr lang="en-ID" sz="2000" dirty="0"/>
              <a:t>, n = 6</a:t>
            </a:r>
          </a:p>
          <a:p>
            <a:pPr marL="0" indent="0">
              <a:lnSpc>
                <a:spcPct val="115000"/>
              </a:lnSpc>
              <a:buNone/>
            </a:pPr>
            <a:r>
              <a:rPr lang="en-ID" sz="2000" dirty="0"/>
              <a:t>Banyak </a:t>
            </a:r>
            <a:r>
              <a:rPr lang="en-ID" sz="2000" dirty="0" err="1"/>
              <a:t>susunan</a:t>
            </a:r>
            <a:r>
              <a:rPr lang="en-ID" sz="2000" dirty="0"/>
              <a:t> 3 </a:t>
            </a:r>
            <a:r>
              <a:rPr lang="en-ID" sz="2000" dirty="0" err="1"/>
              <a:t>bilangan</a:t>
            </a:r>
            <a:r>
              <a:rPr lang="en-ID" sz="2000" dirty="0"/>
              <a:t> </a:t>
            </a:r>
            <a:r>
              <a:rPr lang="en-ID" sz="2000" dirty="0" err="1"/>
              <a:t>dari</a:t>
            </a:r>
            <a:r>
              <a:rPr lang="en-ID" sz="2000" dirty="0"/>
              <a:t> </a:t>
            </a:r>
            <a:r>
              <a:rPr lang="en-ID" sz="2000" dirty="0" err="1"/>
              <a:t>angka</a:t>
            </a:r>
            <a:r>
              <a:rPr lang="en-ID" sz="2000" dirty="0"/>
              <a:t> 1, 2, 3, 4, 5, dan 6:</a:t>
            </a:r>
          </a:p>
          <a:p>
            <a:pPr marL="0" indent="0">
              <a:lnSpc>
                <a:spcPct val="115000"/>
              </a:lnSpc>
              <a:buNone/>
            </a:pPr>
            <a:r>
              <a:rPr lang="en-ID" sz="2000" dirty="0" smtClean="0"/>
              <a:t>P(6,3) </a:t>
            </a:r>
            <a:r>
              <a:rPr lang="en-ID" sz="2000" dirty="0"/>
              <a:t>= 6</a:t>
            </a:r>
            <a:r>
              <a:rPr lang="en-ID" sz="2000" baseline="30000" dirty="0"/>
              <a:t>3</a:t>
            </a:r>
            <a:r>
              <a:rPr lang="en-ID" sz="2000" dirty="0"/>
              <a:t> = 216 </a:t>
            </a:r>
            <a:r>
              <a:rPr lang="en-ID" sz="2000" dirty="0" err="1"/>
              <a:t>susunan</a:t>
            </a:r>
            <a:r>
              <a:rPr lang="en-ID" sz="2000" dirty="0"/>
              <a:t>.</a:t>
            </a:r>
          </a:p>
        </p:txBody>
      </p:sp>
      <p:sp>
        <p:nvSpPr>
          <p:cNvPr id="2" name="Title 1">
            <a:extLst>
              <a:ext uri="{FF2B5EF4-FFF2-40B4-BE49-F238E27FC236}">
                <a16:creationId xmlns:a16="http://schemas.microsoft.com/office/drawing/2014/main" id="{5CF4B421-8C25-4DB6-9FA4-63A2C5102FE9}"/>
              </a:ext>
            </a:extLst>
          </p:cNvPr>
          <p:cNvSpPr>
            <a:spLocks noGrp="1"/>
          </p:cNvSpPr>
          <p:nvPr>
            <p:ph type="title"/>
          </p:nvPr>
        </p:nvSpPr>
        <p:spPr>
          <a:xfrm>
            <a:off x="1295400" y="1107917"/>
            <a:ext cx="7316804" cy="688172"/>
          </a:xfrm>
        </p:spPr>
        <p:txBody>
          <a:bodyPr anchor="t">
            <a:normAutofit/>
          </a:bodyPr>
          <a:lstStyle/>
          <a:p>
            <a:r>
              <a:rPr lang="en-US" sz="2400" dirty="0"/>
              <a:t>1. </a:t>
            </a:r>
            <a:r>
              <a:rPr lang="en-US" sz="2400" dirty="0" err="1"/>
              <a:t>Permutasi</a:t>
            </a:r>
            <a:r>
              <a:rPr lang="en-US" sz="2400" dirty="0"/>
              <a:t> </a:t>
            </a:r>
            <a:r>
              <a:rPr lang="en-US" sz="2400" dirty="0" err="1"/>
              <a:t>dengan</a:t>
            </a:r>
            <a:r>
              <a:rPr lang="en-US" sz="2400" dirty="0"/>
              <a:t> </a:t>
            </a:r>
            <a:r>
              <a:rPr lang="en-US" sz="2400" dirty="0" err="1"/>
              <a:t>Pengulangan</a:t>
            </a:r>
            <a:endParaRPr lang="en-ID" sz="2400" dirty="0"/>
          </a:p>
        </p:txBody>
      </p:sp>
      <p:pic>
        <p:nvPicPr>
          <p:cNvPr id="5" name="Picture 4">
            <a:extLst>
              <a:ext uri="{FF2B5EF4-FFF2-40B4-BE49-F238E27FC236}">
                <a16:creationId xmlns:a16="http://schemas.microsoft.com/office/drawing/2014/main" id="{A11FC296-5A61-490E-B943-8DBC44874FA4}"/>
              </a:ext>
            </a:extLst>
          </p:cNvPr>
          <p:cNvPicPr>
            <a:picLocks noChangeAspect="1"/>
          </p:cNvPicPr>
          <p:nvPr/>
        </p:nvPicPr>
        <p:blipFill>
          <a:blip r:embed="rId2"/>
          <a:stretch>
            <a:fillRect/>
          </a:stretch>
        </p:blipFill>
        <p:spPr>
          <a:xfrm>
            <a:off x="3098385" y="170838"/>
            <a:ext cx="1584019" cy="528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609600" y="170838"/>
            <a:ext cx="1031821"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smtClean="0">
                <a:solidFill>
                  <a:srgbClr val="FF0000"/>
                </a:solidFill>
              </a:rPr>
              <a:t>Room 13</a:t>
            </a:r>
            <a:endParaRPr lang="en-US" b="1" dirty="0">
              <a:solidFill>
                <a:srgbClr val="FF0000"/>
              </a:solidFill>
            </a:endParaRPr>
          </a:p>
        </p:txBody>
      </p:sp>
    </p:spTree>
    <p:extLst>
      <p:ext uri="{BB962C8B-B14F-4D97-AF65-F5344CB8AC3E}">
        <p14:creationId xmlns:p14="http://schemas.microsoft.com/office/powerpoint/2010/main" val="1754674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AF35AF35-681E-4927-9333-97473B815F63}"/>
              </a:ext>
            </a:extLst>
          </p:cNvPr>
          <p:cNvPicPr>
            <a:picLocks noChangeAspect="1"/>
          </p:cNvPicPr>
          <p:nvPr/>
        </p:nvPicPr>
        <p:blipFill>
          <a:blip r:embed="rId2"/>
          <a:stretch>
            <a:fillRect/>
          </a:stretch>
        </p:blipFill>
        <p:spPr>
          <a:xfrm>
            <a:off x="457200" y="2438400"/>
            <a:ext cx="3667762" cy="816077"/>
          </a:xfrm>
          <a:prstGeom prst="rect">
            <a:avLst/>
          </a:prstGeom>
        </p:spPr>
      </p:pic>
      <p:sp>
        <p:nvSpPr>
          <p:cNvPr id="13" name="Content Placeholder 2">
            <a:extLst>
              <a:ext uri="{FF2B5EF4-FFF2-40B4-BE49-F238E27FC236}">
                <a16:creationId xmlns:a16="http://schemas.microsoft.com/office/drawing/2014/main" id="{1BBBAE7A-A236-4815-9636-8EEE4D896A09}"/>
              </a:ext>
            </a:extLst>
          </p:cNvPr>
          <p:cNvSpPr>
            <a:spLocks noGrp="1"/>
          </p:cNvSpPr>
          <p:nvPr>
            <p:ph idx="1"/>
          </p:nvPr>
        </p:nvSpPr>
        <p:spPr>
          <a:xfrm>
            <a:off x="4724400" y="381000"/>
            <a:ext cx="3890098" cy="3953489"/>
          </a:xfrm>
        </p:spPr>
        <p:txBody>
          <a:bodyPr>
            <a:noAutofit/>
          </a:bodyPr>
          <a:lstStyle/>
          <a:p>
            <a:pPr marL="0" indent="0">
              <a:lnSpc>
                <a:spcPct val="115000"/>
              </a:lnSpc>
              <a:buNone/>
            </a:pPr>
            <a:r>
              <a:rPr lang="en-ID" sz="1800" b="1" dirty="0" err="1"/>
              <a:t>Contoh</a:t>
            </a:r>
            <a:r>
              <a:rPr lang="en-ID" sz="1800" b="1" dirty="0"/>
              <a:t> :</a:t>
            </a:r>
          </a:p>
          <a:p>
            <a:pPr marL="0" indent="0">
              <a:lnSpc>
                <a:spcPct val="115000"/>
              </a:lnSpc>
              <a:buNone/>
            </a:pPr>
            <a:r>
              <a:rPr lang="en-ID" sz="1800" dirty="0"/>
              <a:t>Banyak </a:t>
            </a:r>
            <a:r>
              <a:rPr lang="en-ID" sz="1800" dirty="0" err="1"/>
              <a:t>cara</a:t>
            </a:r>
            <a:r>
              <a:rPr lang="en-ID" sz="1800" dirty="0"/>
              <a:t> </a:t>
            </a:r>
            <a:r>
              <a:rPr lang="en-ID" sz="1800" dirty="0" err="1"/>
              <a:t>untuk</a:t>
            </a:r>
            <a:r>
              <a:rPr lang="en-ID" sz="1800" dirty="0"/>
              <a:t> </a:t>
            </a:r>
            <a:r>
              <a:rPr lang="en-ID" sz="1800" dirty="0" err="1"/>
              <a:t>menyusun</a:t>
            </a:r>
            <a:r>
              <a:rPr lang="en-ID" sz="1800" dirty="0"/>
              <a:t> </a:t>
            </a:r>
            <a:r>
              <a:rPr lang="en-ID" sz="1800" dirty="0" err="1"/>
              <a:t>dari</a:t>
            </a:r>
            <a:r>
              <a:rPr lang="en-ID" sz="1800" dirty="0"/>
              <a:t> kata ”BASSABASSI” </a:t>
            </a:r>
            <a:r>
              <a:rPr lang="en-ID" sz="1800" dirty="0" err="1"/>
              <a:t>adalah</a:t>
            </a:r>
            <a:r>
              <a:rPr lang="en-ID" sz="1800" dirty="0"/>
              <a:t>…</a:t>
            </a:r>
          </a:p>
          <a:p>
            <a:pPr marL="0" indent="0">
              <a:lnSpc>
                <a:spcPct val="115000"/>
              </a:lnSpc>
              <a:buNone/>
            </a:pPr>
            <a:r>
              <a:rPr lang="en-ID" sz="1800" u="sng" dirty="0"/>
              <a:t>Jawab</a:t>
            </a:r>
          </a:p>
          <a:p>
            <a:pPr marL="0" indent="0">
              <a:lnSpc>
                <a:spcPct val="115000"/>
              </a:lnSpc>
              <a:buNone/>
            </a:pPr>
            <a:r>
              <a:rPr lang="en-ID" sz="1800" dirty="0"/>
              <a:t>Dari kata ”BASSABASSI”, </a:t>
            </a:r>
            <a:r>
              <a:rPr lang="en-ID" sz="1800" dirty="0" err="1"/>
              <a:t>banyak</a:t>
            </a:r>
            <a:r>
              <a:rPr lang="en-ID" sz="1800" dirty="0"/>
              <a:t> </a:t>
            </a:r>
            <a:r>
              <a:rPr lang="en-ID" sz="1800" dirty="0" err="1"/>
              <a:t>huruf</a:t>
            </a:r>
            <a:r>
              <a:rPr lang="en-ID" sz="1800" dirty="0"/>
              <a:t> (n) = 10</a:t>
            </a:r>
          </a:p>
          <a:p>
            <a:pPr marL="0" indent="0">
              <a:lnSpc>
                <a:spcPct val="115000"/>
              </a:lnSpc>
              <a:buNone/>
            </a:pPr>
            <a:r>
              <a:rPr lang="en-ID" sz="1800" dirty="0"/>
              <a:t>k1 = </a:t>
            </a:r>
            <a:r>
              <a:rPr lang="en-ID" sz="1800" dirty="0" err="1"/>
              <a:t>huruf</a:t>
            </a:r>
            <a:r>
              <a:rPr lang="en-ID" sz="1800" dirty="0"/>
              <a:t> B = 2</a:t>
            </a:r>
          </a:p>
          <a:p>
            <a:pPr marL="0" indent="0">
              <a:lnSpc>
                <a:spcPct val="115000"/>
              </a:lnSpc>
              <a:buNone/>
            </a:pPr>
            <a:r>
              <a:rPr lang="en-ID" sz="1800" dirty="0"/>
              <a:t>k2 = </a:t>
            </a:r>
            <a:r>
              <a:rPr lang="en-ID" sz="1800" dirty="0" err="1"/>
              <a:t>huruf</a:t>
            </a:r>
            <a:r>
              <a:rPr lang="en-ID" sz="1800" dirty="0"/>
              <a:t> A = 3</a:t>
            </a:r>
          </a:p>
          <a:p>
            <a:pPr marL="0" indent="0">
              <a:lnSpc>
                <a:spcPct val="115000"/>
              </a:lnSpc>
              <a:buNone/>
            </a:pPr>
            <a:r>
              <a:rPr lang="en-ID" sz="1800" dirty="0"/>
              <a:t>k3 = </a:t>
            </a:r>
            <a:r>
              <a:rPr lang="en-ID" sz="1800" dirty="0" err="1"/>
              <a:t>huruf</a:t>
            </a:r>
            <a:r>
              <a:rPr lang="en-ID" sz="1800" dirty="0"/>
              <a:t> S = 4</a:t>
            </a:r>
          </a:p>
          <a:p>
            <a:pPr marL="0" indent="0">
              <a:lnSpc>
                <a:spcPct val="115000"/>
              </a:lnSpc>
              <a:buNone/>
            </a:pPr>
            <a:r>
              <a:rPr lang="en-ID" sz="1800" dirty="0"/>
              <a:t>k4 = </a:t>
            </a:r>
            <a:r>
              <a:rPr lang="en-ID" sz="1800" dirty="0" err="1"/>
              <a:t>huruf</a:t>
            </a:r>
            <a:r>
              <a:rPr lang="en-ID" sz="1800" dirty="0"/>
              <a:t> I = 1</a:t>
            </a:r>
          </a:p>
          <a:p>
            <a:pPr marL="0" indent="0">
              <a:lnSpc>
                <a:spcPct val="115000"/>
              </a:lnSpc>
              <a:buNone/>
            </a:pPr>
            <a:endParaRPr lang="en-ID" sz="1600" dirty="0"/>
          </a:p>
        </p:txBody>
      </p:sp>
      <p:sp>
        <p:nvSpPr>
          <p:cNvPr id="2" name="Title 1">
            <a:extLst>
              <a:ext uri="{FF2B5EF4-FFF2-40B4-BE49-F238E27FC236}">
                <a16:creationId xmlns:a16="http://schemas.microsoft.com/office/drawing/2014/main" id="{5CF4B421-8C25-4DB6-9FA4-63A2C5102FE9}"/>
              </a:ext>
            </a:extLst>
          </p:cNvPr>
          <p:cNvSpPr>
            <a:spLocks noGrp="1"/>
          </p:cNvSpPr>
          <p:nvPr>
            <p:ph type="title"/>
          </p:nvPr>
        </p:nvSpPr>
        <p:spPr>
          <a:xfrm>
            <a:off x="457200" y="1651709"/>
            <a:ext cx="3814321" cy="497272"/>
          </a:xfrm>
        </p:spPr>
        <p:txBody>
          <a:bodyPr anchor="t">
            <a:normAutofit fontScale="90000"/>
          </a:bodyPr>
          <a:lstStyle/>
          <a:p>
            <a:r>
              <a:rPr lang="en-US" sz="2400" dirty="0"/>
              <a:t>2. </a:t>
            </a:r>
            <a:r>
              <a:rPr lang="en-US" sz="2400" dirty="0" err="1"/>
              <a:t>Permutasi</a:t>
            </a:r>
            <a:r>
              <a:rPr lang="en-US" sz="2400" dirty="0"/>
              <a:t> </a:t>
            </a:r>
            <a:r>
              <a:rPr lang="en-US" sz="2400" dirty="0" err="1"/>
              <a:t>Susunan</a:t>
            </a:r>
            <a:r>
              <a:rPr lang="en-US" sz="2400" dirty="0"/>
              <a:t> </a:t>
            </a:r>
            <a:r>
              <a:rPr lang="en-US" sz="2400" dirty="0" err="1"/>
              <a:t>Alpabet</a:t>
            </a:r>
            <a:endParaRPr lang="en-ID" sz="2400" dirty="0"/>
          </a:p>
        </p:txBody>
      </p:sp>
      <p:pic>
        <p:nvPicPr>
          <p:cNvPr id="20" name="Picture 19">
            <a:extLst>
              <a:ext uri="{FF2B5EF4-FFF2-40B4-BE49-F238E27FC236}">
                <a16:creationId xmlns:a16="http://schemas.microsoft.com/office/drawing/2014/main" id="{4F03BD25-6D8C-47AC-B154-CCE16A73F198}"/>
              </a:ext>
            </a:extLst>
          </p:cNvPr>
          <p:cNvPicPr>
            <a:picLocks noChangeAspect="1"/>
          </p:cNvPicPr>
          <p:nvPr/>
        </p:nvPicPr>
        <p:blipFill>
          <a:blip r:embed="rId3"/>
          <a:stretch>
            <a:fillRect/>
          </a:stretch>
        </p:blipFill>
        <p:spPr>
          <a:xfrm>
            <a:off x="3405188" y="4748982"/>
            <a:ext cx="4683023" cy="71426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096160" y="5193720"/>
              <a:ext cx="1671480" cy="519480"/>
            </p14:xfrm>
          </p:contentPart>
        </mc:Choice>
        <mc:Fallback xmlns="">
          <p:pic>
            <p:nvPicPr>
              <p:cNvPr id="3" name="Ink 2"/>
              <p:cNvPicPr/>
              <p:nvPr/>
            </p:nvPicPr>
            <p:blipFill>
              <a:blip r:embed="rId5"/>
              <a:stretch>
                <a:fillRect/>
              </a:stretch>
            </p:blipFill>
            <p:spPr>
              <a:xfrm>
                <a:off x="5091840" y="5184720"/>
                <a:ext cx="168480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7475760" y="4955760"/>
              <a:ext cx="416160" cy="403920"/>
            </p14:xfrm>
          </p:contentPart>
        </mc:Choice>
        <mc:Fallback xmlns="">
          <p:pic>
            <p:nvPicPr>
              <p:cNvPr id="4" name="Ink 3"/>
              <p:cNvPicPr/>
              <p:nvPr/>
            </p:nvPicPr>
            <p:blipFill>
              <a:blip r:embed="rId7"/>
              <a:stretch>
                <a:fillRect/>
              </a:stretch>
            </p:blipFill>
            <p:spPr>
              <a:xfrm>
                <a:off x="7468200" y="4949280"/>
                <a:ext cx="432360" cy="419040"/>
              </a:xfrm>
              <a:prstGeom prst="rect">
                <a:avLst/>
              </a:prstGeom>
            </p:spPr>
          </p:pic>
        </mc:Fallback>
      </mc:AlternateContent>
      <p:sp>
        <p:nvSpPr>
          <p:cNvPr id="10" name="TextBox 9"/>
          <p:cNvSpPr txBox="1"/>
          <p:nvPr/>
        </p:nvSpPr>
        <p:spPr>
          <a:xfrm>
            <a:off x="466493" y="304800"/>
            <a:ext cx="1031821"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smtClean="0">
                <a:solidFill>
                  <a:srgbClr val="FF0000"/>
                </a:solidFill>
              </a:rPr>
              <a:t>Room 14</a:t>
            </a:r>
            <a:endParaRPr lang="en-US" b="1" dirty="0">
              <a:solidFill>
                <a:srgbClr val="FF0000"/>
              </a:solidFill>
            </a:endParaRPr>
          </a:p>
        </p:txBody>
      </p:sp>
    </p:spTree>
    <p:extLst>
      <p:ext uri="{BB962C8B-B14F-4D97-AF65-F5344CB8AC3E}">
        <p14:creationId xmlns:p14="http://schemas.microsoft.com/office/powerpoint/2010/main" val="27134087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PROBALITAS MARGINAL </a:t>
            </a:r>
            <a:br>
              <a:rPr lang="en-US" b="1" dirty="0" smtClean="0"/>
            </a:br>
            <a:r>
              <a:rPr lang="en-US" b="1" dirty="0" smtClean="0"/>
              <a:t>DAN TOREMA BAYES</a:t>
            </a:r>
            <a:endParaRPr lang="en-US" dirty="0"/>
          </a:p>
        </p:txBody>
      </p:sp>
      <p:grpSp>
        <p:nvGrpSpPr>
          <p:cNvPr id="34" name="Group 33"/>
          <p:cNvGrpSpPr/>
          <p:nvPr/>
        </p:nvGrpSpPr>
        <p:grpSpPr>
          <a:xfrm>
            <a:off x="2953198" y="1108002"/>
            <a:ext cx="2813760" cy="1898280"/>
            <a:chOff x="2953198" y="1108002"/>
            <a:chExt cx="2813760" cy="1898280"/>
          </a:xfrm>
        </p:grpSpPr>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3998638" y="1594002"/>
                <a:ext cx="781560" cy="998280"/>
              </p14:xfrm>
            </p:contentPart>
          </mc:Choice>
          <mc:Fallback xmlns="">
            <p:pic>
              <p:nvPicPr>
                <p:cNvPr id="12" name="Ink 11"/>
                <p:cNvPicPr/>
                <p:nvPr/>
              </p:nvPicPr>
              <p:blipFill>
                <a:blip r:embed="rId4"/>
                <a:stretch>
                  <a:fillRect/>
                </a:stretch>
              </p:blipFill>
              <p:spPr>
                <a:xfrm>
                  <a:off x="3990718" y="1582842"/>
                  <a:ext cx="801720" cy="101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p14:cNvContentPartPr/>
                <p14:nvPr/>
              </p14:nvContentPartPr>
              <p14:xfrm>
                <a:off x="3279718" y="1555122"/>
                <a:ext cx="2487240" cy="1193040"/>
              </p14:xfrm>
            </p:contentPart>
          </mc:Choice>
          <mc:Fallback xmlns="">
            <p:pic>
              <p:nvPicPr>
                <p:cNvPr id="16" name="Ink 15"/>
                <p:cNvPicPr/>
                <p:nvPr/>
              </p:nvPicPr>
              <p:blipFill>
                <a:blip r:embed="rId6"/>
                <a:stretch>
                  <a:fillRect/>
                </a:stretch>
              </p:blipFill>
              <p:spPr>
                <a:xfrm>
                  <a:off x="3271438" y="1547562"/>
                  <a:ext cx="2508840" cy="121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p14:cNvContentPartPr/>
                <p14:nvPr/>
              </p14:nvContentPartPr>
              <p14:xfrm>
                <a:off x="2953198" y="1108002"/>
                <a:ext cx="2739960" cy="1898280"/>
              </p14:xfrm>
            </p:contentPart>
          </mc:Choice>
          <mc:Fallback xmlns="">
            <p:pic>
              <p:nvPicPr>
                <p:cNvPr id="23" name="Ink 22"/>
                <p:cNvPicPr/>
                <p:nvPr/>
              </p:nvPicPr>
              <p:blipFill>
                <a:blip r:embed="rId8"/>
                <a:stretch>
                  <a:fillRect/>
                </a:stretch>
              </p:blipFill>
              <p:spPr>
                <a:xfrm>
                  <a:off x="2938798" y="1102242"/>
                  <a:ext cx="2762640" cy="1916640"/>
                </a:xfrm>
                <a:prstGeom prst="rect">
                  <a:avLst/>
                </a:prstGeom>
              </p:spPr>
            </p:pic>
          </mc:Fallback>
        </mc:AlternateContent>
      </p:grpSp>
      <p:sp>
        <p:nvSpPr>
          <p:cNvPr id="32" name="TextBox 31"/>
          <p:cNvSpPr txBox="1"/>
          <p:nvPr/>
        </p:nvSpPr>
        <p:spPr>
          <a:xfrm>
            <a:off x="762000" y="3276600"/>
            <a:ext cx="2105705" cy="369332"/>
          </a:xfrm>
          <a:prstGeom prst="rect">
            <a:avLst/>
          </a:prstGeom>
          <a:noFill/>
        </p:spPr>
        <p:txBody>
          <a:bodyPr wrap="none" rtlCol="0">
            <a:spAutoFit/>
          </a:bodyPr>
          <a:lstStyle/>
          <a:p>
            <a:r>
              <a:rPr lang="en-US" dirty="0" err="1" smtClean="0"/>
              <a:t>Probabilitas</a:t>
            </a:r>
            <a:r>
              <a:rPr lang="en-US" dirty="0" smtClean="0"/>
              <a:t> Marginal</a:t>
            </a:r>
            <a:endParaRPr lang="en-US" dirty="0"/>
          </a:p>
        </p:txBody>
      </p:sp>
      <p:sp>
        <p:nvSpPr>
          <p:cNvPr id="33" name="TextBox 32"/>
          <p:cNvSpPr txBox="1"/>
          <p:nvPr/>
        </p:nvSpPr>
        <p:spPr>
          <a:xfrm>
            <a:off x="797312" y="4724400"/>
            <a:ext cx="1577483" cy="369332"/>
          </a:xfrm>
          <a:prstGeom prst="rect">
            <a:avLst/>
          </a:prstGeom>
          <a:noFill/>
        </p:spPr>
        <p:txBody>
          <a:bodyPr wrap="none" rtlCol="0">
            <a:spAutoFit/>
          </a:bodyPr>
          <a:lstStyle/>
          <a:p>
            <a:r>
              <a:rPr lang="en-US" dirty="0" err="1" smtClean="0"/>
              <a:t>Teorema</a:t>
            </a:r>
            <a:r>
              <a:rPr lang="en-US" dirty="0" smtClean="0"/>
              <a:t> Bayes</a:t>
            </a:r>
            <a:endParaRPr lang="en-US" dirty="0"/>
          </a:p>
        </p:txBody>
      </p:sp>
      <p:pic>
        <p:nvPicPr>
          <p:cNvPr id="35" name="Picture 34"/>
          <p:cNvPicPr>
            <a:picLocks noChangeAspect="1"/>
          </p:cNvPicPr>
          <p:nvPr/>
        </p:nvPicPr>
        <p:blipFill>
          <a:blip r:embed="rId9"/>
          <a:stretch>
            <a:fillRect/>
          </a:stretch>
        </p:blipFill>
        <p:spPr>
          <a:xfrm>
            <a:off x="1112169" y="3711046"/>
            <a:ext cx="7117431" cy="767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8" name="Group 37"/>
          <p:cNvGrpSpPr/>
          <p:nvPr/>
        </p:nvGrpSpPr>
        <p:grpSpPr>
          <a:xfrm>
            <a:off x="2284817" y="4909066"/>
            <a:ext cx="4772134" cy="1459468"/>
            <a:chOff x="1371600" y="5147318"/>
            <a:chExt cx="4772134" cy="1459468"/>
          </a:xfrm>
        </p:grpSpPr>
        <p:pic>
          <p:nvPicPr>
            <p:cNvPr id="36" name="Picture 35"/>
            <p:cNvPicPr>
              <a:picLocks noChangeAspect="1"/>
            </p:cNvPicPr>
            <p:nvPr/>
          </p:nvPicPr>
          <p:blipFill>
            <a:blip r:embed="rId10"/>
            <a:stretch>
              <a:fillRect/>
            </a:stretch>
          </p:blipFill>
          <p:spPr>
            <a:xfrm>
              <a:off x="1371600" y="5339996"/>
              <a:ext cx="1520050" cy="756004"/>
            </a:xfrm>
            <a:prstGeom prst="rect">
              <a:avLst/>
            </a:prstGeom>
          </p:spPr>
          <p:style>
            <a:lnRef idx="2">
              <a:schemeClr val="accent5"/>
            </a:lnRef>
            <a:fillRef idx="1">
              <a:schemeClr val="lt1"/>
            </a:fillRef>
            <a:effectRef idx="0">
              <a:schemeClr val="accent5"/>
            </a:effectRef>
            <a:fontRef idx="minor">
              <a:schemeClr val="dk1"/>
            </a:fontRef>
          </p:style>
        </p:pic>
        <p:pic>
          <p:nvPicPr>
            <p:cNvPr id="37" name="Picture 36"/>
            <p:cNvPicPr>
              <a:picLocks noChangeAspect="1"/>
            </p:cNvPicPr>
            <p:nvPr/>
          </p:nvPicPr>
          <p:blipFill>
            <a:blip r:embed="rId11"/>
            <a:stretch>
              <a:fillRect/>
            </a:stretch>
          </p:blipFill>
          <p:spPr>
            <a:xfrm>
              <a:off x="3000265" y="5147318"/>
              <a:ext cx="3143469" cy="1459468"/>
            </a:xfrm>
            <a:prstGeom prst="rect">
              <a:avLst/>
            </a:prstGeom>
          </p:spPr>
          <p:style>
            <a:lnRef idx="2">
              <a:schemeClr val="accent5"/>
            </a:lnRef>
            <a:fillRef idx="1">
              <a:schemeClr val="lt1"/>
            </a:fillRef>
            <a:effectRef idx="0">
              <a:schemeClr val="accent5"/>
            </a:effectRef>
            <a:fontRef idx="minor">
              <a:schemeClr val="dk1"/>
            </a:fontRef>
          </p:style>
        </p:pic>
      </p:grpSp>
      <p:cxnSp>
        <p:nvCxnSpPr>
          <p:cNvPr id="40" name="Elbow Connector 39"/>
          <p:cNvCxnSpPr>
            <a:stCxn id="35" idx="3"/>
          </p:cNvCxnSpPr>
          <p:nvPr/>
        </p:nvCxnSpPr>
        <p:spPr>
          <a:xfrm flipH="1">
            <a:off x="6781800" y="4094591"/>
            <a:ext cx="1447800" cy="1849009"/>
          </a:xfrm>
          <a:prstGeom prst="bentConnector4">
            <a:avLst>
              <a:gd name="adj1" fmla="val -15789"/>
              <a:gd name="adj2" fmla="val 9856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2"/>
          <a:stretch>
            <a:fillRect/>
          </a:stretch>
        </p:blipFill>
        <p:spPr>
          <a:xfrm>
            <a:off x="457200" y="1687148"/>
            <a:ext cx="2164745" cy="680174"/>
          </a:xfrm>
          <a:prstGeom prst="rect">
            <a:avLst/>
          </a:prstGeom>
        </p:spPr>
      </p:pic>
    </p:spTree>
    <p:extLst>
      <p:ext uri="{BB962C8B-B14F-4D97-AF65-F5344CB8AC3E}">
        <p14:creationId xmlns:p14="http://schemas.microsoft.com/office/powerpoint/2010/main" val="38213699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1BBBAE7A-A236-4815-9636-8EEE4D896A09}"/>
              </a:ext>
            </a:extLst>
          </p:cNvPr>
          <p:cNvSpPr>
            <a:spLocks noGrp="1"/>
          </p:cNvSpPr>
          <p:nvPr>
            <p:ph idx="1"/>
          </p:nvPr>
        </p:nvSpPr>
        <p:spPr>
          <a:xfrm>
            <a:off x="838200" y="2000235"/>
            <a:ext cx="7853413" cy="3429017"/>
          </a:xfrm>
        </p:spPr>
        <p:txBody>
          <a:bodyPr>
            <a:noAutofit/>
          </a:bodyPr>
          <a:lstStyle/>
          <a:p>
            <a:pPr marL="0" indent="0">
              <a:lnSpc>
                <a:spcPct val="115000"/>
              </a:lnSpc>
              <a:buNone/>
            </a:pPr>
            <a:r>
              <a:rPr lang="en-ID" sz="2000" b="1" dirty="0" err="1"/>
              <a:t>Contoh</a:t>
            </a:r>
            <a:r>
              <a:rPr lang="en-ID" sz="2000" b="1" dirty="0"/>
              <a:t> :</a:t>
            </a:r>
          </a:p>
          <a:p>
            <a:pPr marL="0" indent="0">
              <a:lnSpc>
                <a:spcPct val="115000"/>
              </a:lnSpc>
              <a:buNone/>
            </a:pPr>
            <a:r>
              <a:rPr lang="en-ID" sz="2000" dirty="0"/>
              <a:t>Dari 5 orang </a:t>
            </a:r>
            <a:r>
              <a:rPr lang="en-ID" sz="2000" dirty="0" err="1"/>
              <a:t>anggota</a:t>
            </a:r>
            <a:r>
              <a:rPr lang="en-ID" sz="2000" dirty="0"/>
              <a:t> </a:t>
            </a:r>
            <a:r>
              <a:rPr lang="en-ID" sz="2000" dirty="0" err="1"/>
              <a:t>keluarga</a:t>
            </a:r>
            <a:r>
              <a:rPr lang="en-ID" sz="2000" dirty="0"/>
              <a:t> </a:t>
            </a:r>
            <a:r>
              <a:rPr lang="en-ID" sz="2000" dirty="0" err="1"/>
              <a:t>akan</a:t>
            </a:r>
            <a:r>
              <a:rPr lang="en-ID" sz="2000" dirty="0"/>
              <a:t> duduk </a:t>
            </a:r>
            <a:r>
              <a:rPr lang="en-ID" sz="2000" dirty="0" err="1"/>
              <a:t>mengelilingi</a:t>
            </a:r>
            <a:r>
              <a:rPr lang="en-ID" sz="2000" dirty="0"/>
              <a:t> </a:t>
            </a:r>
            <a:r>
              <a:rPr lang="en-ID" sz="2000" dirty="0" err="1"/>
              <a:t>sebuah</a:t>
            </a:r>
            <a:r>
              <a:rPr lang="en-ID" sz="2000" dirty="0"/>
              <a:t> </a:t>
            </a:r>
            <a:r>
              <a:rPr lang="en-ID" sz="2000" dirty="0" err="1"/>
              <a:t>meja</a:t>
            </a:r>
            <a:r>
              <a:rPr lang="en-ID" sz="2000" dirty="0"/>
              <a:t> </a:t>
            </a:r>
            <a:r>
              <a:rPr lang="en-ID" sz="2000" dirty="0" err="1"/>
              <a:t>bundar</a:t>
            </a:r>
            <a:r>
              <a:rPr lang="en-ID" sz="2000" dirty="0"/>
              <a:t>, </a:t>
            </a:r>
            <a:r>
              <a:rPr lang="en-ID" sz="2000" dirty="0" err="1"/>
              <a:t>banyak</a:t>
            </a:r>
            <a:r>
              <a:rPr lang="en-ID" sz="2000" dirty="0"/>
              <a:t> </a:t>
            </a:r>
            <a:r>
              <a:rPr lang="en-ID" sz="2000" dirty="0" err="1"/>
              <a:t>cara</a:t>
            </a:r>
            <a:r>
              <a:rPr lang="en-ID" sz="2000" dirty="0"/>
              <a:t> </a:t>
            </a:r>
            <a:r>
              <a:rPr lang="en-ID" sz="2000" dirty="0" err="1"/>
              <a:t>susunan</a:t>
            </a:r>
            <a:r>
              <a:rPr lang="en-ID" sz="2000" dirty="0"/>
              <a:t> yang </a:t>
            </a:r>
            <a:r>
              <a:rPr lang="en-ID" sz="2000" dirty="0" err="1"/>
              <a:t>dapat</a:t>
            </a:r>
            <a:r>
              <a:rPr lang="en-ID" sz="2000" dirty="0"/>
              <a:t> </a:t>
            </a:r>
            <a:r>
              <a:rPr lang="en-ID" sz="2000" dirty="0" err="1"/>
              <a:t>dibuat</a:t>
            </a:r>
            <a:r>
              <a:rPr lang="en-ID" sz="2000" dirty="0"/>
              <a:t> </a:t>
            </a:r>
            <a:r>
              <a:rPr lang="en-ID" sz="2000" dirty="0" err="1"/>
              <a:t>dari</a:t>
            </a:r>
            <a:r>
              <a:rPr lang="en-ID" sz="2000" dirty="0"/>
              <a:t> 5 orang </a:t>
            </a:r>
            <a:r>
              <a:rPr lang="en-ID" sz="2000" dirty="0" err="1"/>
              <a:t>tersebut</a:t>
            </a:r>
            <a:r>
              <a:rPr lang="en-ID" sz="2000" dirty="0"/>
              <a:t> </a:t>
            </a:r>
            <a:r>
              <a:rPr lang="en-ID" sz="2000" dirty="0" err="1"/>
              <a:t>adalah</a:t>
            </a:r>
            <a:r>
              <a:rPr lang="en-ID" sz="2000" dirty="0"/>
              <a:t>...</a:t>
            </a:r>
          </a:p>
          <a:p>
            <a:pPr marL="0" indent="0">
              <a:lnSpc>
                <a:spcPct val="115000"/>
              </a:lnSpc>
              <a:buNone/>
            </a:pPr>
            <a:r>
              <a:rPr lang="en-ID" sz="2000" u="sng" dirty="0"/>
              <a:t>Jawab</a:t>
            </a:r>
            <a:endParaRPr lang="en-ID" sz="2000" dirty="0"/>
          </a:p>
          <a:p>
            <a:pPr marL="0" indent="0">
              <a:lnSpc>
                <a:spcPct val="115000"/>
              </a:lnSpc>
              <a:buNone/>
            </a:pPr>
            <a:r>
              <a:rPr lang="en-ID" sz="2000" dirty="0"/>
              <a:t>Banyak orang (n) = 5, </a:t>
            </a:r>
            <a:r>
              <a:rPr lang="en-ID" sz="2000" dirty="0" err="1"/>
              <a:t>maka</a:t>
            </a:r>
            <a:r>
              <a:rPr lang="en-ID" sz="2000" dirty="0"/>
              <a:t> :</a:t>
            </a:r>
          </a:p>
          <a:p>
            <a:pPr marL="0" indent="0">
              <a:lnSpc>
                <a:spcPct val="115000"/>
              </a:lnSpc>
              <a:buNone/>
            </a:pPr>
            <a:r>
              <a:rPr lang="en-ID" sz="2000" dirty="0"/>
              <a:t>5Psiklis = (5 – 1)! = 4! = 4.3.2.1 = 24 </a:t>
            </a:r>
            <a:r>
              <a:rPr lang="en-ID" sz="2000" dirty="0" err="1"/>
              <a:t>cara</a:t>
            </a:r>
            <a:r>
              <a:rPr lang="en-ID" sz="2000" dirty="0"/>
              <a:t>.</a:t>
            </a:r>
          </a:p>
        </p:txBody>
      </p:sp>
      <p:sp>
        <p:nvSpPr>
          <p:cNvPr id="2" name="Title 1">
            <a:extLst>
              <a:ext uri="{FF2B5EF4-FFF2-40B4-BE49-F238E27FC236}">
                <a16:creationId xmlns:a16="http://schemas.microsoft.com/office/drawing/2014/main" id="{5CF4B421-8C25-4DB6-9FA4-63A2C5102FE9}"/>
              </a:ext>
            </a:extLst>
          </p:cNvPr>
          <p:cNvSpPr>
            <a:spLocks noGrp="1"/>
          </p:cNvSpPr>
          <p:nvPr>
            <p:ph type="title"/>
          </p:nvPr>
        </p:nvSpPr>
        <p:spPr>
          <a:xfrm>
            <a:off x="1676400" y="1110037"/>
            <a:ext cx="3814321" cy="497272"/>
          </a:xfrm>
        </p:spPr>
        <p:txBody>
          <a:bodyPr anchor="t">
            <a:normAutofit/>
          </a:bodyPr>
          <a:lstStyle/>
          <a:p>
            <a:r>
              <a:rPr lang="en-US" sz="2400" dirty="0"/>
              <a:t>3. </a:t>
            </a:r>
            <a:r>
              <a:rPr lang="en-US" sz="2400" dirty="0" err="1"/>
              <a:t>Permutasi</a:t>
            </a:r>
            <a:r>
              <a:rPr lang="en-US" sz="2400" dirty="0"/>
              <a:t> </a:t>
            </a:r>
            <a:r>
              <a:rPr lang="en-US" sz="2400" dirty="0" err="1"/>
              <a:t>Siklis</a:t>
            </a:r>
            <a:endParaRPr lang="en-ID" sz="2400" dirty="0"/>
          </a:p>
        </p:txBody>
      </p:sp>
      <p:pic>
        <p:nvPicPr>
          <p:cNvPr id="4" name="Picture 3">
            <a:extLst>
              <a:ext uri="{FF2B5EF4-FFF2-40B4-BE49-F238E27FC236}">
                <a16:creationId xmlns:a16="http://schemas.microsoft.com/office/drawing/2014/main" id="{C1A471E5-7431-4107-816A-654743162BFD}"/>
              </a:ext>
            </a:extLst>
          </p:cNvPr>
          <p:cNvPicPr>
            <a:picLocks noChangeAspect="1"/>
          </p:cNvPicPr>
          <p:nvPr/>
        </p:nvPicPr>
        <p:blipFill>
          <a:blip r:embed="rId2"/>
          <a:stretch>
            <a:fillRect/>
          </a:stretch>
        </p:blipFill>
        <p:spPr>
          <a:xfrm>
            <a:off x="3657600" y="246656"/>
            <a:ext cx="1691099" cy="514682"/>
          </a:xfrm>
          <a:prstGeom prst="rect">
            <a:avLst/>
          </a:prstGeom>
        </p:spPr>
      </p:pic>
    </p:spTree>
    <p:extLst>
      <p:ext uri="{BB962C8B-B14F-4D97-AF65-F5344CB8AC3E}">
        <p14:creationId xmlns:p14="http://schemas.microsoft.com/office/powerpoint/2010/main" val="10212197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4800" b="1" dirty="0" smtClean="0"/>
              <a:t>4. </a:t>
            </a:r>
            <a:r>
              <a:rPr lang="en-US" sz="4800" b="1" dirty="0" err="1" smtClean="0"/>
              <a:t>Kombinasi</a:t>
            </a:r>
            <a:endParaRPr lang="en-US" sz="4800" b="1" dirty="0"/>
          </a:p>
        </p:txBody>
      </p:sp>
    </p:spTree>
    <p:extLst>
      <p:ext uri="{BB962C8B-B14F-4D97-AF65-F5344CB8AC3E}">
        <p14:creationId xmlns:p14="http://schemas.microsoft.com/office/powerpoint/2010/main" val="23573305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eaLnBrk="1" hangingPunct="1"/>
            <a:r>
              <a:rPr lang="en-US" b="1" dirty="0" smtClean="0"/>
              <a:t>KOMBINASI</a:t>
            </a:r>
          </a:p>
        </p:txBody>
      </p:sp>
      <p:sp>
        <p:nvSpPr>
          <p:cNvPr id="21509" name="Rectangle 3"/>
          <p:cNvSpPr>
            <a:spLocks noGrp="1" noChangeArrowheads="1"/>
          </p:cNvSpPr>
          <p:nvPr>
            <p:ph type="body" idx="1"/>
          </p:nvPr>
        </p:nvSpPr>
        <p:spPr>
          <a:xfrm>
            <a:off x="457200" y="1371600"/>
            <a:ext cx="8229600" cy="4953000"/>
          </a:xfrm>
        </p:spPr>
        <p:txBody>
          <a:bodyPr>
            <a:normAutofit/>
          </a:bodyPr>
          <a:lstStyle/>
          <a:p>
            <a:pPr eaLnBrk="1" hangingPunct="1">
              <a:lnSpc>
                <a:spcPct val="90000"/>
              </a:lnSpc>
            </a:pPr>
            <a:r>
              <a:rPr lang="en-US" sz="2800" dirty="0" err="1" smtClean="0"/>
              <a:t>Kombinasi</a:t>
            </a:r>
            <a:r>
              <a:rPr lang="en-US" sz="2800" dirty="0" smtClean="0"/>
              <a:t> </a:t>
            </a:r>
            <a:r>
              <a:rPr lang="en-US" sz="2800" dirty="0" err="1" smtClean="0"/>
              <a:t>suatu</a:t>
            </a:r>
            <a:r>
              <a:rPr lang="en-US" sz="2800" dirty="0" smtClean="0"/>
              <a:t> set </a:t>
            </a:r>
            <a:r>
              <a:rPr lang="en-US" sz="2800" dirty="0" err="1" smtClean="0"/>
              <a:t>obyek</a:t>
            </a:r>
            <a:r>
              <a:rPr lang="en-US" sz="2800" dirty="0" smtClean="0"/>
              <a:t> </a:t>
            </a:r>
            <a:r>
              <a:rPr lang="en-US" sz="2800" dirty="0" err="1" smtClean="0"/>
              <a:t>berbeda</a:t>
            </a:r>
            <a:r>
              <a:rPr lang="en-US" sz="2800" dirty="0" smtClean="0"/>
              <a:t> …</a:t>
            </a:r>
          </a:p>
          <a:p>
            <a:pPr lvl="1" eaLnBrk="1" hangingPunct="1">
              <a:lnSpc>
                <a:spcPct val="90000"/>
              </a:lnSpc>
            </a:pPr>
            <a:r>
              <a:rPr lang="en-US" sz="2400" dirty="0" err="1" smtClean="0"/>
              <a:t>Pembentukan</a:t>
            </a:r>
            <a:r>
              <a:rPr lang="en-US" sz="2400" dirty="0" smtClean="0"/>
              <a:t> </a:t>
            </a:r>
            <a:r>
              <a:rPr lang="en-US" sz="2400" dirty="0" err="1" smtClean="0"/>
              <a:t>sekelompok</a:t>
            </a:r>
            <a:r>
              <a:rPr lang="en-US" sz="2400" dirty="0" smtClean="0"/>
              <a:t> </a:t>
            </a:r>
            <a:r>
              <a:rPr lang="en-US" sz="2400" dirty="0" err="1" smtClean="0"/>
              <a:t>obyek-obyek</a:t>
            </a:r>
            <a:r>
              <a:rPr lang="en-US" sz="2400" dirty="0" smtClean="0"/>
              <a:t> </a:t>
            </a:r>
            <a:r>
              <a:rPr lang="en-US" sz="2400" dirty="0" err="1" smtClean="0"/>
              <a:t>tanpa</a:t>
            </a:r>
            <a:r>
              <a:rPr lang="en-US" sz="2400" dirty="0" smtClean="0"/>
              <a:t> </a:t>
            </a:r>
            <a:r>
              <a:rPr lang="en-US" sz="2400" dirty="0" err="1" smtClean="0"/>
              <a:t>memperhatikan</a:t>
            </a:r>
            <a:r>
              <a:rPr lang="en-US" sz="2400" dirty="0" smtClean="0"/>
              <a:t> </a:t>
            </a:r>
            <a:r>
              <a:rPr lang="en-US" sz="2400" dirty="0" err="1" smtClean="0"/>
              <a:t>urutan</a:t>
            </a:r>
            <a:endParaRPr lang="en-US" sz="2400" dirty="0" smtClean="0"/>
          </a:p>
          <a:p>
            <a:pPr lvl="1" eaLnBrk="1" hangingPunct="1">
              <a:lnSpc>
                <a:spcPct val="90000"/>
              </a:lnSpc>
            </a:pPr>
            <a:r>
              <a:rPr lang="en-US" sz="2400" dirty="0" err="1" smtClean="0"/>
              <a:t>Kombinasi</a:t>
            </a:r>
            <a:r>
              <a:rPr lang="en-US" sz="2400" dirty="0" smtClean="0"/>
              <a:t> </a:t>
            </a:r>
            <a:r>
              <a:rPr lang="en-US" sz="2400" i="1" dirty="0" smtClean="0"/>
              <a:t>r</a:t>
            </a:r>
            <a:r>
              <a:rPr lang="en-US" sz="2400" dirty="0" smtClean="0"/>
              <a:t> </a:t>
            </a:r>
            <a:r>
              <a:rPr lang="en-US" sz="2400" dirty="0" err="1" smtClean="0"/>
              <a:t>obyek</a:t>
            </a:r>
            <a:r>
              <a:rPr lang="en-US" sz="2400" dirty="0" smtClean="0"/>
              <a:t> = subset </a:t>
            </a:r>
            <a:r>
              <a:rPr lang="en-US" sz="2400" dirty="0" err="1" smtClean="0"/>
              <a:t>dengan</a:t>
            </a:r>
            <a:r>
              <a:rPr lang="en-US" sz="2400" dirty="0" smtClean="0"/>
              <a:t> </a:t>
            </a:r>
            <a:r>
              <a:rPr lang="en-US" sz="2400" dirty="0" err="1" smtClean="0"/>
              <a:t>anggota</a:t>
            </a:r>
            <a:r>
              <a:rPr lang="en-US" sz="2400" dirty="0" smtClean="0"/>
              <a:t> </a:t>
            </a:r>
            <a:r>
              <a:rPr lang="en-US" sz="2400" i="1" dirty="0" smtClean="0"/>
              <a:t>r</a:t>
            </a:r>
            <a:r>
              <a:rPr lang="en-US" sz="2400" dirty="0" smtClean="0"/>
              <a:t> </a:t>
            </a:r>
            <a:r>
              <a:rPr lang="en-US" sz="2400" dirty="0" err="1" smtClean="0"/>
              <a:t>obyek</a:t>
            </a:r>
            <a:endParaRPr lang="en-US" sz="2400" dirty="0" smtClean="0"/>
          </a:p>
          <a:p>
            <a:pPr eaLnBrk="1" hangingPunct="1">
              <a:lnSpc>
                <a:spcPct val="90000"/>
              </a:lnSpc>
            </a:pPr>
            <a:endParaRPr lang="en-US" sz="2800" dirty="0" smtClean="0"/>
          </a:p>
          <a:p>
            <a:pPr eaLnBrk="1" hangingPunct="1">
              <a:lnSpc>
                <a:spcPct val="90000"/>
              </a:lnSpc>
            </a:pPr>
            <a:r>
              <a:rPr lang="en-US" sz="2800" dirty="0" err="1" smtClean="0"/>
              <a:t>Kombinasi</a:t>
            </a:r>
            <a:r>
              <a:rPr lang="en-US" sz="2800" dirty="0" smtClean="0"/>
              <a:t> </a:t>
            </a:r>
            <a:r>
              <a:rPr lang="en-US" sz="2800" dirty="0" err="1" smtClean="0"/>
              <a:t>sejumlah</a:t>
            </a:r>
            <a:r>
              <a:rPr lang="en-US" sz="2800" dirty="0" smtClean="0"/>
              <a:t> </a:t>
            </a:r>
            <a:r>
              <a:rPr lang="en-US" sz="2800" i="1" dirty="0" smtClean="0"/>
              <a:t>r</a:t>
            </a:r>
            <a:r>
              <a:rPr lang="en-US" sz="2800" dirty="0" smtClean="0"/>
              <a:t> </a:t>
            </a:r>
            <a:r>
              <a:rPr lang="en-US" sz="2800" dirty="0" err="1" smtClean="0"/>
              <a:t>dari</a:t>
            </a:r>
            <a:r>
              <a:rPr lang="en-US" sz="2800" dirty="0" smtClean="0"/>
              <a:t> </a:t>
            </a:r>
            <a:r>
              <a:rPr lang="en-US" sz="2800" i="1" dirty="0" smtClean="0"/>
              <a:t>n</a:t>
            </a:r>
            <a:r>
              <a:rPr lang="en-US" sz="2800" dirty="0" smtClean="0"/>
              <a:t> </a:t>
            </a:r>
            <a:r>
              <a:rPr lang="en-US" sz="2800" dirty="0" err="1" smtClean="0"/>
              <a:t>obyek</a:t>
            </a:r>
            <a:r>
              <a:rPr lang="en-US" sz="2800" dirty="0" smtClean="0"/>
              <a:t> </a:t>
            </a:r>
            <a:r>
              <a:rPr lang="en-US" sz="2800" dirty="0" err="1" smtClean="0"/>
              <a:t>berbeda</a:t>
            </a:r>
            <a:r>
              <a:rPr lang="en-US" sz="2800" dirty="0" smtClean="0"/>
              <a:t> </a:t>
            </a:r>
            <a:r>
              <a:rPr lang="en-US" sz="2800" dirty="0" err="1" smtClean="0"/>
              <a:t>dinotasikan</a:t>
            </a:r>
            <a:r>
              <a:rPr lang="en-US" sz="2800" dirty="0" smtClean="0"/>
              <a:t> C</a:t>
            </a:r>
            <a:r>
              <a:rPr lang="en-GB" sz="2800" dirty="0" smtClean="0"/>
              <a:t>(n, r)</a:t>
            </a:r>
            <a:endParaRPr lang="en-US" sz="2800" dirty="0" smtClean="0"/>
          </a:p>
          <a:p>
            <a:pPr lvl="1" eaLnBrk="1" hangingPunct="1">
              <a:lnSpc>
                <a:spcPct val="90000"/>
              </a:lnSpc>
            </a:pPr>
            <a:r>
              <a:rPr lang="en-US" sz="2400" dirty="0" smtClean="0">
                <a:ea typeface="ＭＳ Ｐゴシック" pitchFamily="34" charset="-128"/>
                <a:sym typeface="Symbol" pitchFamily="18" charset="2"/>
              </a:rPr>
              <a:t>P(n, r) = C(n, r)P(r, r)</a:t>
            </a:r>
          </a:p>
          <a:p>
            <a:pPr lvl="1" eaLnBrk="1" hangingPunct="1">
              <a:lnSpc>
                <a:spcPct val="90000"/>
              </a:lnSpc>
              <a:buFont typeface="Wingdings" pitchFamily="2" charset="2"/>
              <a:buNone/>
            </a:pPr>
            <a:r>
              <a:rPr lang="en-US" sz="2400" dirty="0" smtClean="0">
                <a:ea typeface="ＭＳ Ｐゴシック" pitchFamily="34" charset="-128"/>
                <a:sym typeface="Symbol" pitchFamily="18" charset="2"/>
              </a:rPr>
              <a:t>	C(n, r) = P(n, r)/P(r, r)</a:t>
            </a:r>
          </a:p>
          <a:p>
            <a:pPr lvl="1" eaLnBrk="1" hangingPunct="1">
              <a:lnSpc>
                <a:spcPct val="90000"/>
              </a:lnSpc>
              <a:buFont typeface="Wingdings" pitchFamily="2" charset="2"/>
              <a:buNone/>
            </a:pPr>
            <a:r>
              <a:rPr lang="en-US" sz="2400" dirty="0" smtClean="0">
                <a:ea typeface="ＭＳ Ｐゴシック" pitchFamily="34" charset="-128"/>
                <a:sym typeface="Symbol" pitchFamily="18" charset="2"/>
              </a:rPr>
              <a:t>			= n!/(n – r)!/(r!/(r – r)!)</a:t>
            </a:r>
          </a:p>
          <a:p>
            <a:pPr lvl="1" eaLnBrk="1" hangingPunct="1">
              <a:lnSpc>
                <a:spcPct val="90000"/>
              </a:lnSpc>
              <a:buFont typeface="Wingdings" pitchFamily="2" charset="2"/>
              <a:buNone/>
            </a:pPr>
            <a:r>
              <a:rPr lang="en-US" sz="2400" dirty="0" smtClean="0">
                <a:ea typeface="ＭＳ Ｐゴシック" pitchFamily="34" charset="-128"/>
                <a:sym typeface="Symbol" pitchFamily="18" charset="2"/>
              </a:rPr>
              <a:t>			= n!/(r!(n – r)!)</a:t>
            </a:r>
            <a:endParaRPr lang="en-GB" sz="2400"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en-US" b="1" dirty="0" smtClean="0"/>
              <a:t>SOAL KOMBINASI</a:t>
            </a:r>
          </a:p>
        </p:txBody>
      </p:sp>
      <p:sp>
        <p:nvSpPr>
          <p:cNvPr id="22533" name="Rectangle 3"/>
          <p:cNvSpPr>
            <a:spLocks noGrp="1" noChangeArrowheads="1"/>
          </p:cNvSpPr>
          <p:nvPr>
            <p:ph type="body" idx="1"/>
          </p:nvPr>
        </p:nvSpPr>
        <p:spPr/>
        <p:txBody>
          <a:bodyPr/>
          <a:lstStyle/>
          <a:p>
            <a:pPr eaLnBrk="1" hangingPunct="1"/>
            <a:r>
              <a:rPr lang="en-US" sz="2400" smtClean="0">
                <a:ea typeface="ＭＳ Ｐゴシック" pitchFamily="34" charset="-128"/>
                <a:sym typeface="Symbol" pitchFamily="18" charset="2"/>
              </a:rPr>
              <a:t>Klub sepakbola memiliki anggota 8 perempuan dan 7 laki-laki</a:t>
            </a:r>
          </a:p>
          <a:p>
            <a:pPr eaLnBrk="1" hangingPunct="1"/>
            <a:r>
              <a:rPr lang="en-US" sz="2400" smtClean="0">
                <a:ea typeface="ＭＳ Ｐゴシック" pitchFamily="34" charset="-128"/>
                <a:sym typeface="Symbol" pitchFamily="18" charset="2"/>
              </a:rPr>
              <a:t>Pelatih hendak memilih 1 tim campuran untuk pertandingan</a:t>
            </a:r>
          </a:p>
          <a:p>
            <a:pPr eaLnBrk="1" hangingPunct="1"/>
            <a:r>
              <a:rPr lang="en-US" sz="2400" smtClean="0">
                <a:ea typeface="ＭＳ Ｐゴシック" pitchFamily="34" charset="-128"/>
                <a:sym typeface="Symbol" pitchFamily="18" charset="2"/>
              </a:rPr>
              <a:t>Tim terdiri dari 6 perempuan dan 5 laki-laki pemain </a:t>
            </a:r>
          </a:p>
          <a:p>
            <a:pPr eaLnBrk="1" hangingPunct="1"/>
            <a:r>
              <a:rPr lang="en-US" sz="2400" smtClean="0">
                <a:ea typeface="ＭＳ Ｐゴシック" pitchFamily="34" charset="-128"/>
                <a:sym typeface="Symbol" pitchFamily="18" charset="2"/>
              </a:rPr>
              <a:t>Hitung banyak kemungkinan variasi tim yang terjadi</a:t>
            </a:r>
            <a:endParaRPr lang="en-US" altLang="ja-JP" sz="2400" smtClean="0">
              <a:ea typeface="ＭＳ Ｐゴシック" pitchFamily="34" charset="-128"/>
              <a:sym typeface="Symbol" pitchFamily="18" charset="2"/>
            </a:endParaRPr>
          </a:p>
          <a:p>
            <a:pPr eaLnBrk="1" hangingPunct="1">
              <a:buFont typeface="Wingdings" pitchFamily="2" charset="2"/>
              <a:buNone/>
            </a:pPr>
            <a:endParaRPr lang="en-US" sz="2400" smtClean="0">
              <a:ea typeface="ＭＳ Ｐゴシック" pitchFamily="34" charset="-128"/>
              <a:sym typeface="Symbol" pitchFamily="18" charset="2"/>
            </a:endParaRPr>
          </a:p>
          <a:p>
            <a:pPr eaLnBrk="1" hangingPunct="1"/>
            <a:r>
              <a:rPr lang="en-US" sz="2400" smtClean="0">
                <a:ea typeface="ＭＳ Ｐゴシック" pitchFamily="34" charset="-128"/>
                <a:sym typeface="Symbol" pitchFamily="18" charset="2"/>
              </a:rPr>
              <a:t>C(8, 6)  C(7, 5) = 8!/(6!2!)  7!/(5!2!)</a:t>
            </a:r>
          </a:p>
          <a:p>
            <a:pPr eaLnBrk="1" hangingPunct="1">
              <a:buFont typeface="Wingdings" pitchFamily="2" charset="2"/>
              <a:buNone/>
            </a:pPr>
            <a:r>
              <a:rPr lang="en-US" sz="2400" smtClean="0">
                <a:ea typeface="ＭＳ Ｐゴシック" pitchFamily="34" charset="-128"/>
                <a:sym typeface="Symbol" pitchFamily="18" charset="2"/>
              </a:rPr>
              <a:t>				= 2821 = 588</a:t>
            </a:r>
            <a:endParaRPr lang="en-GB" sz="280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91949-85DC-4417-A760-E0549BDC1195}"/>
              </a:ext>
            </a:extLst>
          </p:cNvPr>
          <p:cNvSpPr>
            <a:spLocks noGrp="1"/>
          </p:cNvSpPr>
          <p:nvPr>
            <p:ph type="title"/>
          </p:nvPr>
        </p:nvSpPr>
        <p:spPr>
          <a:xfrm>
            <a:off x="609600" y="152400"/>
            <a:ext cx="8178800" cy="851803"/>
          </a:xfrm>
        </p:spPr>
        <p:txBody>
          <a:bodyPr>
            <a:normAutofit/>
          </a:bodyPr>
          <a:lstStyle/>
          <a:p>
            <a:r>
              <a:rPr lang="en-US" sz="2400" b="1" dirty="0">
                <a:highlight>
                  <a:srgbClr val="FFFF00"/>
                </a:highlight>
                <a:latin typeface="Times New Roman" panose="02020603050405020304" pitchFamily="18" charset="0"/>
                <a:cs typeface="Times New Roman" panose="02020603050405020304" pitchFamily="18" charset="0"/>
              </a:rPr>
              <a:t>CONTOH SOAL KOMBINASI</a:t>
            </a:r>
            <a:endParaRPr lang="id-ID" sz="2400" b="1" dirty="0">
              <a:highlight>
                <a:srgbClr val="FFFF00"/>
              </a:highligh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91748B-2CE4-4828-9CD9-9932EC5DFC6C}"/>
                  </a:ext>
                </a:extLst>
              </p:cNvPr>
              <p:cNvSpPr>
                <a:spLocks noGrp="1"/>
              </p:cNvSpPr>
              <p:nvPr>
                <p:ph idx="1"/>
              </p:nvPr>
            </p:nvSpPr>
            <p:spPr>
              <a:xfrm>
                <a:off x="820368" y="1898434"/>
                <a:ext cx="7309035" cy="3530816"/>
              </a:xfrm>
            </p:spPr>
            <p:txBody>
              <a:bodyPr>
                <a:normAutofit/>
              </a:bodyPr>
              <a:lstStyle/>
              <a:p>
                <a:pPr marL="0" indent="0" algn="just">
                  <a:spcBef>
                    <a:spcPts val="0"/>
                  </a:spcBef>
                  <a:buNone/>
                  <a:tabLst>
                    <a:tab pos="1212056" algn="l"/>
                  </a:tabLst>
                </a:pPr>
                <a:r>
                  <a:rPr lang="id-ID" sz="2400" dirty="0">
                    <a:latin typeface="Times New Roman" panose="02020603050405020304" pitchFamily="18" charset="0"/>
                    <a:cs typeface="Times New Roman" panose="02020603050405020304" pitchFamily="18" charset="0"/>
                  </a:rPr>
                  <a:t>Pada suatu rapat terdapat 10 orang yang saling berjabat tangan. Banyak jabatan tangan tersebut adalah</a:t>
                </a:r>
                <a:r>
                  <a:rPr lang="en-US" sz="2400" dirty="0">
                    <a:latin typeface="Times New Roman" panose="02020603050405020304" pitchFamily="18" charset="0"/>
                    <a:cs typeface="Times New Roman" panose="02020603050405020304" pitchFamily="18" charset="0"/>
                  </a:rPr>
                  <a:t>…</a:t>
                </a:r>
              </a:p>
              <a:p>
                <a:pPr marL="0" indent="0" algn="just">
                  <a:spcBef>
                    <a:spcPts val="0"/>
                  </a:spcBef>
                  <a:buNone/>
                  <a:tabLst>
                    <a:tab pos="1212056" algn="l"/>
                  </a:tabLst>
                </a:pPr>
                <a:endParaRPr lang="en-US" sz="2400" dirty="0">
                  <a:latin typeface="Times New Roman" panose="02020603050405020304" pitchFamily="18" charset="0"/>
                  <a:cs typeface="Times New Roman" panose="02020603050405020304" pitchFamily="18" charset="0"/>
                </a:endParaRPr>
              </a:p>
              <a:p>
                <a:pPr marL="0" indent="0" algn="just">
                  <a:spcBef>
                    <a:spcPts val="0"/>
                  </a:spcBef>
                  <a:buNone/>
                  <a:tabLst>
                    <a:tab pos="1212056" algn="l"/>
                  </a:tabLst>
                </a:pPr>
                <a:r>
                  <a:rPr lang="en-US" sz="2400" dirty="0">
                    <a:latin typeface="Times New Roman" panose="02020603050405020304" pitchFamily="18" charset="0"/>
                    <a:cs typeface="Times New Roman" panose="02020603050405020304" pitchFamily="18" charset="0"/>
                  </a:rPr>
                  <a:t>Jawab:</a:t>
                </a:r>
              </a:p>
              <a:p>
                <a:pPr marL="0" indent="0" algn="just">
                  <a:buNone/>
                  <a:tabLst>
                    <a:tab pos="1212056" algn="l"/>
                  </a:tabLst>
                </a:pPr>
                <a:r>
                  <a:rPr lang="en-US" sz="2400" dirty="0">
                    <a:latin typeface="Times New Roman" panose="02020603050405020304" pitchFamily="18" charset="0"/>
                    <a:cs typeface="Times New Roman" panose="02020603050405020304" pitchFamily="18" charset="0"/>
                  </a:rPr>
                  <a:t>C(10, 2) =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10!</m:t>
                        </m:r>
                      </m:num>
                      <m:den>
                        <m:r>
                          <a:rPr lang="en-US" sz="2400" i="1">
                            <a:latin typeface="Cambria Math" panose="02040503050406030204" pitchFamily="18" charset="0"/>
                            <a:cs typeface="Times New Roman" panose="02020603050405020304" pitchFamily="18" charset="0"/>
                          </a:rPr>
                          <m:t>2!</m:t>
                        </m:r>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10 −2</m:t>
                            </m:r>
                          </m:e>
                        </m:d>
                        <m:r>
                          <a:rPr lang="en-US" sz="2400" i="1">
                            <a:latin typeface="Cambria Math" panose="02040503050406030204" pitchFamily="18" charset="0"/>
                            <a:cs typeface="Times New Roman" panose="02020603050405020304" pitchFamily="18" charset="0"/>
                          </a:rPr>
                          <m:t>!</m:t>
                        </m:r>
                      </m:den>
                    </m:f>
                  </m:oMath>
                </a14:m>
                <a:endParaRPr lang="en-US" sz="2400" dirty="0">
                  <a:latin typeface="Times New Roman" panose="02020603050405020304" pitchFamily="18" charset="0"/>
                  <a:cs typeface="Times New Roman" panose="02020603050405020304" pitchFamily="18" charset="0"/>
                </a:endParaRPr>
              </a:p>
              <a:p>
                <a:pPr marL="0" indent="0" algn="just">
                  <a:buNone/>
                  <a:tabLst>
                    <a:tab pos="1212056" algn="l"/>
                  </a:tabLst>
                </a:pPr>
                <a:r>
                  <a:rPr lang="en-US"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10.  9.  8!</m:t>
                        </m:r>
                      </m:num>
                      <m:den>
                        <m:r>
                          <a:rPr lang="en-US" sz="2400" i="1">
                            <a:latin typeface="Cambria Math" panose="02040503050406030204" pitchFamily="18" charset="0"/>
                            <a:cs typeface="Times New Roman" panose="02020603050405020304" pitchFamily="18" charset="0"/>
                          </a:rPr>
                          <m:t>2! 8!</m:t>
                        </m:r>
                      </m:den>
                    </m:f>
                  </m:oMath>
                </a14:m>
                <a:endParaRPr lang="en-US" sz="2400" dirty="0">
                  <a:latin typeface="Times New Roman" panose="02020603050405020304" pitchFamily="18" charset="0"/>
                  <a:cs typeface="Times New Roman" panose="02020603050405020304" pitchFamily="18" charset="0"/>
                </a:endParaRPr>
              </a:p>
              <a:p>
                <a:pPr marL="0" indent="0" algn="just">
                  <a:buNone/>
                  <a:tabLst>
                    <a:tab pos="1212056" algn="l"/>
                  </a:tabLst>
                </a:pPr>
                <a:r>
                  <a:rPr lang="en-US" sz="2400" dirty="0">
                    <a:latin typeface="Times New Roman" panose="02020603050405020304" pitchFamily="18" charset="0"/>
                    <a:cs typeface="Times New Roman" panose="02020603050405020304" pitchFamily="18" charset="0"/>
                  </a:rPr>
                  <a:t>              = 45</a:t>
                </a:r>
              </a:p>
            </p:txBody>
          </p:sp>
        </mc:Choice>
        <mc:Fallback xmlns="">
          <p:sp>
            <p:nvSpPr>
              <p:cNvPr id="3" name="Content Placeholder 2">
                <a:extLst>
                  <a:ext uri="{FF2B5EF4-FFF2-40B4-BE49-F238E27FC236}">
                    <a16:creationId xmlns:a16="http://schemas.microsoft.com/office/drawing/2014/main" id="{2591748B-2CE4-4828-9CD9-9932EC5DFC6C}"/>
                  </a:ext>
                </a:extLst>
              </p:cNvPr>
              <p:cNvSpPr>
                <a:spLocks noGrp="1" noRot="1" noChangeAspect="1" noMove="1" noResize="1" noEditPoints="1" noAdjustHandles="1" noChangeArrowheads="1" noChangeShapeType="1" noTextEdit="1"/>
              </p:cNvSpPr>
              <p:nvPr>
                <p:ph idx="1"/>
              </p:nvPr>
            </p:nvSpPr>
            <p:spPr>
              <a:xfrm>
                <a:off x="820368" y="1898434"/>
                <a:ext cx="7309035" cy="3530816"/>
              </a:xfrm>
              <a:blipFill>
                <a:blip r:embed="rId2"/>
                <a:stretch>
                  <a:fillRect l="-1334" t="-1379" r="-1251"/>
                </a:stretch>
              </a:blipFill>
            </p:spPr>
            <p:txBody>
              <a:bodyPr/>
              <a:lstStyle/>
              <a:p>
                <a:r>
                  <a:rPr lang="en-US">
                    <a:noFill/>
                  </a:rPr>
                  <a:t> </a:t>
                </a:r>
              </a:p>
            </p:txBody>
          </p:sp>
        </mc:Fallback>
      </mc:AlternateContent>
    </p:spTree>
    <p:extLst>
      <p:ext uri="{BB962C8B-B14F-4D97-AF65-F5344CB8AC3E}">
        <p14:creationId xmlns:p14="http://schemas.microsoft.com/office/powerpoint/2010/main" val="24415023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7207-2BA2-4F36-A392-8FC358470BAD}"/>
              </a:ext>
            </a:extLst>
          </p:cNvPr>
          <p:cNvSpPr>
            <a:spLocks noGrp="1"/>
          </p:cNvSpPr>
          <p:nvPr>
            <p:ph type="ctrTitle"/>
          </p:nvPr>
        </p:nvSpPr>
        <p:spPr>
          <a:xfrm>
            <a:off x="385763" y="1452326"/>
            <a:ext cx="8372475" cy="444340"/>
          </a:xfrm>
        </p:spPr>
        <p:txBody>
          <a:bodyPr>
            <a:noAutofit/>
          </a:bodyPr>
          <a:lstStyle/>
          <a:p>
            <a:pPr algn="just">
              <a:lnSpc>
                <a:spcPts val="2100"/>
              </a:lnSpc>
            </a:pPr>
            <a:r>
              <a:rPr lang="en-US" sz="1600" dirty="0" err="1">
                <a:latin typeface="Poppins" panose="00000500000000000000" pitchFamily="2" charset="0"/>
                <a:cs typeface="Poppins" panose="00000500000000000000" pitchFamily="2" charset="0"/>
              </a:rPr>
              <a:t>Dalam</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pelatihan</a:t>
            </a:r>
            <a:r>
              <a:rPr lang="en-US" sz="1600" dirty="0">
                <a:latin typeface="Poppins" panose="00000500000000000000" pitchFamily="2" charset="0"/>
                <a:cs typeface="Poppins" panose="00000500000000000000" pitchFamily="2" charset="0"/>
              </a:rPr>
              <a:t> </a:t>
            </a:r>
            <a:r>
              <a:rPr lang="en-US" sz="1600" dirty="0" err="1" smtClean="0">
                <a:latin typeface="Poppins" panose="00000500000000000000" pitchFamily="2" charset="0"/>
                <a:cs typeface="Poppins" panose="00000500000000000000" pitchFamily="2" charset="0"/>
              </a:rPr>
              <a:t>bulutangkis</a:t>
            </a:r>
            <a:r>
              <a:rPr lang="en-US" sz="1600" dirty="0" smtClean="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terdapat</a:t>
            </a:r>
            <a:r>
              <a:rPr lang="en-US" sz="1600" dirty="0">
                <a:latin typeface="Poppins" panose="00000500000000000000" pitchFamily="2" charset="0"/>
                <a:cs typeface="Poppins" panose="00000500000000000000" pitchFamily="2" charset="0"/>
              </a:rPr>
              <a:t> 8 orang </a:t>
            </a:r>
            <a:r>
              <a:rPr lang="en-US" sz="1600" dirty="0" err="1">
                <a:latin typeface="Poppins" panose="00000500000000000000" pitchFamily="2" charset="0"/>
                <a:cs typeface="Poppins" panose="00000500000000000000" pitchFamily="2" charset="0"/>
              </a:rPr>
              <a:t>pemain</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putra</a:t>
            </a:r>
            <a:r>
              <a:rPr lang="en-US" sz="1600" dirty="0">
                <a:latin typeface="Poppins" panose="00000500000000000000" pitchFamily="2" charset="0"/>
                <a:cs typeface="Poppins" panose="00000500000000000000" pitchFamily="2" charset="0"/>
              </a:rPr>
              <a:t> dan 6 orang </a:t>
            </a:r>
            <a:r>
              <a:rPr lang="en-US" sz="1600" dirty="0" err="1">
                <a:latin typeface="Poppins" panose="00000500000000000000" pitchFamily="2" charset="0"/>
                <a:cs typeface="Poppins" panose="00000500000000000000" pitchFamily="2" charset="0"/>
              </a:rPr>
              <a:t>pemain</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putri</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Berapakah</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pasangan</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ganda</a:t>
            </a:r>
            <a:r>
              <a:rPr lang="en-US" sz="1600" dirty="0">
                <a:latin typeface="Poppins" panose="00000500000000000000" pitchFamily="2" charset="0"/>
                <a:cs typeface="Poppins" panose="00000500000000000000" pitchFamily="2" charset="0"/>
              </a:rPr>
              <a:t> yang </a:t>
            </a:r>
            <a:r>
              <a:rPr lang="en-US" sz="1600" dirty="0" err="1">
                <a:latin typeface="Poppins" panose="00000500000000000000" pitchFamily="2" charset="0"/>
                <a:cs typeface="Poppins" panose="00000500000000000000" pitchFamily="2" charset="0"/>
              </a:rPr>
              <a:t>dapat</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diperoleh</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untuk</a:t>
            </a:r>
            <a:endParaRPr lang="en-US" sz="1600" dirty="0">
              <a:latin typeface="Poppins" panose="00000500000000000000" pitchFamily="2" charset="0"/>
              <a:cs typeface="Poppins" panose="00000500000000000000" pitchFamily="2" charset="0"/>
            </a:endParaRPr>
          </a:p>
        </p:txBody>
      </p:sp>
      <p:sp>
        <p:nvSpPr>
          <p:cNvPr id="4" name="Title 1">
            <a:extLst>
              <a:ext uri="{FF2B5EF4-FFF2-40B4-BE49-F238E27FC236}">
                <a16:creationId xmlns:a16="http://schemas.microsoft.com/office/drawing/2014/main" id="{FDAEDB1A-6AB3-498B-AF89-BA839AA4A7D9}"/>
              </a:ext>
            </a:extLst>
          </p:cNvPr>
          <p:cNvSpPr txBox="1">
            <a:spLocks/>
          </p:cNvSpPr>
          <p:nvPr/>
        </p:nvSpPr>
        <p:spPr>
          <a:xfrm>
            <a:off x="602503" y="420768"/>
            <a:ext cx="6858000" cy="27146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800">
              <a:lnSpc>
                <a:spcPct val="100000"/>
              </a:lnSpc>
            </a:pPr>
            <a:r>
              <a:rPr lang="en-US" sz="2800" b="1" dirty="0" err="1">
                <a:solidFill>
                  <a:srgbClr val="002060"/>
                </a:solidFill>
                <a:latin typeface="Calibri" panose="020F0502020204030204"/>
                <a:cs typeface="Poppins" panose="00000500000000000000" pitchFamily="2" charset="0"/>
              </a:rPr>
              <a:t>Kombinasi</a:t>
            </a:r>
            <a:endParaRPr lang="en-US" sz="2800" b="1" dirty="0">
              <a:solidFill>
                <a:srgbClr val="002060"/>
              </a:solidFill>
              <a:latin typeface="Calibri" panose="020F0502020204030204"/>
              <a:cs typeface="Poppins" panose="00000500000000000000" pitchFamily="2" charset="0"/>
            </a:endParaRPr>
          </a:p>
        </p:txBody>
      </p:sp>
      <p:sp>
        <p:nvSpPr>
          <p:cNvPr id="7" name="Title 1">
            <a:extLst>
              <a:ext uri="{FF2B5EF4-FFF2-40B4-BE49-F238E27FC236}">
                <a16:creationId xmlns:a16="http://schemas.microsoft.com/office/drawing/2014/main" id="{5C9B87C4-E283-4BEF-BE21-BBF01FCB2336}"/>
              </a:ext>
            </a:extLst>
          </p:cNvPr>
          <p:cNvSpPr txBox="1">
            <a:spLocks/>
          </p:cNvSpPr>
          <p:nvPr/>
        </p:nvSpPr>
        <p:spPr>
          <a:xfrm>
            <a:off x="1475184" y="3968353"/>
            <a:ext cx="6922294" cy="276463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defTabSz="685800">
              <a:lnSpc>
                <a:spcPts val="2100"/>
              </a:lnSpc>
            </a:pPr>
            <a:endParaRPr lang="en-US" sz="1500" dirty="0">
              <a:solidFill>
                <a:prstClr val="black"/>
              </a:solidFill>
              <a:latin typeface="Poppins" panose="00000500000000000000" pitchFamily="2" charset="0"/>
              <a:cs typeface="Poppins" panose="00000500000000000000" pitchFamily="2" charset="0"/>
            </a:endParaRPr>
          </a:p>
        </p:txBody>
      </p:sp>
      <p:sp>
        <p:nvSpPr>
          <p:cNvPr id="6" name="Title 1">
            <a:extLst>
              <a:ext uri="{FF2B5EF4-FFF2-40B4-BE49-F238E27FC236}">
                <a16:creationId xmlns:a16="http://schemas.microsoft.com/office/drawing/2014/main" id="{E44A7E89-240E-40E3-BBAD-0F754A68D7C8}"/>
              </a:ext>
            </a:extLst>
          </p:cNvPr>
          <p:cNvSpPr txBox="1">
            <a:spLocks/>
          </p:cNvSpPr>
          <p:nvPr/>
        </p:nvSpPr>
        <p:spPr>
          <a:xfrm>
            <a:off x="-7144" y="3066096"/>
            <a:ext cx="3186113" cy="79510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800">
              <a:lnSpc>
                <a:spcPct val="100000"/>
              </a:lnSpc>
            </a:pPr>
            <a:r>
              <a:rPr lang="en-US" sz="1350" dirty="0">
                <a:solidFill>
                  <a:prstClr val="black"/>
                </a:solidFill>
                <a:latin typeface="Calibri" panose="020F0502020204030204"/>
                <a:cs typeface="Poppins" panose="00000500000000000000" pitchFamily="2" charset="0"/>
              </a:rPr>
              <a:t>Jawab:</a:t>
            </a:r>
          </a:p>
          <a:p>
            <a:pPr algn="l" defTabSz="685800">
              <a:lnSpc>
                <a:spcPct val="100000"/>
              </a:lnSpc>
            </a:pPr>
            <a:endParaRPr lang="en-US" sz="1350" dirty="0">
              <a:solidFill>
                <a:prstClr val="black"/>
              </a:solidFill>
              <a:latin typeface="Calibri" panose="020F0502020204030204"/>
              <a:cs typeface="Poppins" panose="00000500000000000000" pitchFamily="2" charset="0"/>
            </a:endParaRPr>
          </a:p>
          <a:p>
            <a:pPr marL="257175" indent="-257175" algn="l" defTabSz="685800">
              <a:lnSpc>
                <a:spcPct val="100000"/>
              </a:lnSpc>
              <a:buFont typeface="+mj-lt"/>
              <a:buAutoNum type="arabicPeriod"/>
            </a:pPr>
            <a:r>
              <a:rPr lang="en-US" sz="1350" dirty="0">
                <a:solidFill>
                  <a:prstClr val="black"/>
                </a:solidFill>
                <a:latin typeface="Calibri" panose="020F0502020204030204"/>
                <a:cs typeface="Poppins" panose="00000500000000000000" pitchFamily="2" charset="0"/>
              </a:rPr>
              <a:t>Karena </a:t>
            </a:r>
            <a:r>
              <a:rPr lang="en-US" sz="1350" dirty="0" err="1">
                <a:solidFill>
                  <a:prstClr val="black"/>
                </a:solidFill>
                <a:latin typeface="Calibri" panose="020F0502020204030204"/>
                <a:cs typeface="Poppins" panose="00000500000000000000" pitchFamily="2" charset="0"/>
              </a:rPr>
              <a:t>banyaknya</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pemain</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putra</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ada</a:t>
            </a:r>
            <a:r>
              <a:rPr lang="en-US" sz="1350" dirty="0">
                <a:solidFill>
                  <a:prstClr val="black"/>
                </a:solidFill>
                <a:latin typeface="Calibri" panose="020F0502020204030204"/>
                <a:cs typeface="Poppins" panose="00000500000000000000" pitchFamily="2" charset="0"/>
              </a:rPr>
              <a:t> 8 dan </a:t>
            </a:r>
            <a:r>
              <a:rPr lang="en-US" sz="1350" dirty="0" err="1">
                <a:solidFill>
                  <a:prstClr val="black"/>
                </a:solidFill>
                <a:latin typeface="Calibri" panose="020F0502020204030204"/>
                <a:cs typeface="Poppins" panose="00000500000000000000" pitchFamily="2" charset="0"/>
              </a:rPr>
              <a:t>dipilih</a:t>
            </a:r>
            <a:r>
              <a:rPr lang="en-US" sz="1350" dirty="0">
                <a:solidFill>
                  <a:prstClr val="black"/>
                </a:solidFill>
                <a:latin typeface="Calibri" panose="020F0502020204030204"/>
                <a:cs typeface="Poppins" panose="00000500000000000000" pitchFamily="2" charset="0"/>
              </a:rPr>
              <a:t> 2, </a:t>
            </a:r>
            <a:r>
              <a:rPr lang="en-US" sz="1350" dirty="0" err="1">
                <a:solidFill>
                  <a:prstClr val="black"/>
                </a:solidFill>
                <a:latin typeface="Calibri" panose="020F0502020204030204"/>
                <a:cs typeface="Poppins" panose="00000500000000000000" pitchFamily="2" charset="0"/>
              </a:rPr>
              <a:t>maka</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banyak</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cara</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ada</a:t>
            </a:r>
            <a:r>
              <a:rPr lang="en-US" sz="1350" dirty="0">
                <a:solidFill>
                  <a:prstClr val="black"/>
                </a:solidFill>
                <a:latin typeface="Calibri" panose="020F0502020204030204"/>
                <a:cs typeface="Poppins" panose="00000500000000000000" pitchFamily="2" charset="0"/>
              </a:rPr>
              <a:t>:</a:t>
            </a:r>
          </a:p>
        </p:txBody>
      </p:sp>
      <p:sp>
        <p:nvSpPr>
          <p:cNvPr id="8" name="Title 1">
            <a:extLst>
              <a:ext uri="{FF2B5EF4-FFF2-40B4-BE49-F238E27FC236}">
                <a16:creationId xmlns:a16="http://schemas.microsoft.com/office/drawing/2014/main" id="{FCF84D81-FE8E-497A-9283-A2D4E119E24A}"/>
              </a:ext>
            </a:extLst>
          </p:cNvPr>
          <p:cNvSpPr txBox="1">
            <a:spLocks/>
          </p:cNvSpPr>
          <p:nvPr/>
        </p:nvSpPr>
        <p:spPr>
          <a:xfrm>
            <a:off x="2971800" y="1182574"/>
            <a:ext cx="8372475" cy="153686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lgn="l" defTabSz="685800">
              <a:lnSpc>
                <a:spcPts val="2100"/>
              </a:lnSpc>
              <a:buFont typeface="+mj-lt"/>
              <a:buAutoNum type="arabicPeriod"/>
            </a:pPr>
            <a:r>
              <a:rPr lang="en-US" sz="1800" dirty="0" err="1">
                <a:solidFill>
                  <a:srgbClr val="000000"/>
                </a:solidFill>
                <a:latin typeface="Poppins" panose="00000500000000000000" pitchFamily="2" charset="0"/>
                <a:cs typeface="Poppins" panose="00000500000000000000" pitchFamily="2" charset="0"/>
              </a:rPr>
              <a:t>ganda</a:t>
            </a:r>
            <a:r>
              <a:rPr lang="en-US" sz="1800" dirty="0">
                <a:solidFill>
                  <a:srgbClr val="000000"/>
                </a:solidFill>
                <a:latin typeface="Poppins" panose="00000500000000000000" pitchFamily="2" charset="0"/>
                <a:cs typeface="Poppins" panose="00000500000000000000" pitchFamily="2" charset="0"/>
              </a:rPr>
              <a:t> </a:t>
            </a:r>
            <a:r>
              <a:rPr lang="en-US" sz="1800" dirty="0" err="1">
                <a:solidFill>
                  <a:srgbClr val="000000"/>
                </a:solidFill>
                <a:latin typeface="Poppins" panose="00000500000000000000" pitchFamily="2" charset="0"/>
                <a:cs typeface="Poppins" panose="00000500000000000000" pitchFamily="2" charset="0"/>
              </a:rPr>
              <a:t>putra</a:t>
            </a:r>
            <a:endParaRPr lang="en-US" sz="1800" dirty="0">
              <a:solidFill>
                <a:srgbClr val="000000"/>
              </a:solidFill>
              <a:latin typeface="Poppins" panose="00000500000000000000" pitchFamily="2" charset="0"/>
              <a:cs typeface="Poppins" panose="00000500000000000000" pitchFamily="2" charset="0"/>
            </a:endParaRPr>
          </a:p>
          <a:p>
            <a:pPr marL="257175" indent="-257175" algn="l" defTabSz="685800">
              <a:lnSpc>
                <a:spcPts val="2100"/>
              </a:lnSpc>
              <a:buFont typeface="+mj-lt"/>
              <a:buAutoNum type="arabicPeriod"/>
            </a:pPr>
            <a:r>
              <a:rPr lang="en-US" sz="1800" dirty="0" err="1">
                <a:solidFill>
                  <a:srgbClr val="000000"/>
                </a:solidFill>
                <a:latin typeface="Poppins" panose="00000500000000000000" pitchFamily="2" charset="0"/>
                <a:cs typeface="Poppins" panose="00000500000000000000" pitchFamily="2" charset="0"/>
              </a:rPr>
              <a:t>ganda</a:t>
            </a:r>
            <a:r>
              <a:rPr lang="en-US" sz="1800" dirty="0">
                <a:solidFill>
                  <a:srgbClr val="000000"/>
                </a:solidFill>
                <a:latin typeface="Poppins" panose="00000500000000000000" pitchFamily="2" charset="0"/>
                <a:cs typeface="Poppins" panose="00000500000000000000" pitchFamily="2" charset="0"/>
              </a:rPr>
              <a:t> </a:t>
            </a:r>
            <a:r>
              <a:rPr lang="en-US" sz="1800" dirty="0" err="1">
                <a:solidFill>
                  <a:srgbClr val="000000"/>
                </a:solidFill>
                <a:latin typeface="Poppins" panose="00000500000000000000" pitchFamily="2" charset="0"/>
                <a:cs typeface="Poppins" panose="00000500000000000000" pitchFamily="2" charset="0"/>
              </a:rPr>
              <a:t>putri</a:t>
            </a:r>
            <a:endParaRPr lang="en-US" sz="1800" dirty="0">
              <a:solidFill>
                <a:srgbClr val="000000"/>
              </a:solidFill>
              <a:latin typeface="Poppins" panose="00000500000000000000" pitchFamily="2" charset="0"/>
              <a:cs typeface="Poppins" panose="00000500000000000000" pitchFamily="2" charset="0"/>
            </a:endParaRPr>
          </a:p>
          <a:p>
            <a:pPr marL="257175" indent="-257175" algn="l" defTabSz="685800">
              <a:lnSpc>
                <a:spcPts val="2100"/>
              </a:lnSpc>
              <a:buFont typeface="+mj-lt"/>
              <a:buAutoNum type="arabicPeriod"/>
            </a:pPr>
            <a:r>
              <a:rPr lang="en-US" sz="1800" dirty="0" err="1">
                <a:solidFill>
                  <a:srgbClr val="000000"/>
                </a:solidFill>
                <a:latin typeface="Poppins" panose="00000500000000000000" pitchFamily="2" charset="0"/>
                <a:cs typeface="Poppins" panose="00000500000000000000" pitchFamily="2" charset="0"/>
              </a:rPr>
              <a:t>ganda</a:t>
            </a:r>
            <a:r>
              <a:rPr lang="en-US" sz="1800" dirty="0">
                <a:solidFill>
                  <a:srgbClr val="000000"/>
                </a:solidFill>
                <a:latin typeface="Poppins" panose="00000500000000000000" pitchFamily="2" charset="0"/>
                <a:cs typeface="Poppins" panose="00000500000000000000" pitchFamily="2" charset="0"/>
              </a:rPr>
              <a:t> </a:t>
            </a:r>
            <a:r>
              <a:rPr lang="en-US" sz="1800" dirty="0" err="1">
                <a:solidFill>
                  <a:srgbClr val="000000"/>
                </a:solidFill>
                <a:latin typeface="Poppins" panose="00000500000000000000" pitchFamily="2" charset="0"/>
                <a:cs typeface="Poppins" panose="00000500000000000000" pitchFamily="2" charset="0"/>
              </a:rPr>
              <a:t>campuran</a:t>
            </a:r>
            <a:endParaRPr lang="en-US" sz="1800" dirty="0">
              <a:solidFill>
                <a:prstClr val="black"/>
              </a:solidFill>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0402FB46-A125-402B-A4BD-34DC939944FD}"/>
              </a:ext>
            </a:extLst>
          </p:cNvPr>
          <p:cNvPicPr>
            <a:picLocks noChangeAspect="1"/>
          </p:cNvPicPr>
          <p:nvPr/>
        </p:nvPicPr>
        <p:blipFill>
          <a:blip r:embed="rId2"/>
          <a:stretch>
            <a:fillRect/>
          </a:stretch>
        </p:blipFill>
        <p:spPr>
          <a:xfrm>
            <a:off x="991196" y="3930488"/>
            <a:ext cx="1189434" cy="1717310"/>
          </a:xfrm>
          <a:prstGeom prst="rect">
            <a:avLst/>
          </a:prstGeom>
        </p:spPr>
      </p:pic>
      <p:sp>
        <p:nvSpPr>
          <p:cNvPr id="11" name="Title 1">
            <a:extLst>
              <a:ext uri="{FF2B5EF4-FFF2-40B4-BE49-F238E27FC236}">
                <a16:creationId xmlns:a16="http://schemas.microsoft.com/office/drawing/2014/main" id="{FD451CB5-E411-48B4-A9BB-2E75C65DB8EE}"/>
              </a:ext>
            </a:extLst>
          </p:cNvPr>
          <p:cNvSpPr txBox="1">
            <a:spLocks/>
          </p:cNvSpPr>
          <p:nvPr/>
        </p:nvSpPr>
        <p:spPr>
          <a:xfrm>
            <a:off x="3118246" y="3077476"/>
            <a:ext cx="3186113" cy="79510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800">
              <a:lnSpc>
                <a:spcPct val="100000"/>
              </a:lnSpc>
            </a:pPr>
            <a:endParaRPr lang="en-US" sz="1350" dirty="0">
              <a:solidFill>
                <a:prstClr val="black"/>
              </a:solidFill>
              <a:latin typeface="Calibri" panose="020F0502020204030204"/>
              <a:cs typeface="Poppins" panose="00000500000000000000" pitchFamily="2" charset="0"/>
            </a:endParaRPr>
          </a:p>
          <a:p>
            <a:pPr algn="l" defTabSz="685800">
              <a:lnSpc>
                <a:spcPct val="100000"/>
              </a:lnSpc>
            </a:pPr>
            <a:r>
              <a:rPr lang="en-US" sz="1350" dirty="0">
                <a:solidFill>
                  <a:prstClr val="black"/>
                </a:solidFill>
                <a:latin typeface="Calibri" panose="020F0502020204030204"/>
                <a:cs typeface="Poppins" panose="00000500000000000000" pitchFamily="2" charset="0"/>
              </a:rPr>
              <a:t>2. Karena </a:t>
            </a:r>
            <a:r>
              <a:rPr lang="en-US" sz="1350" dirty="0" err="1">
                <a:solidFill>
                  <a:prstClr val="black"/>
                </a:solidFill>
                <a:latin typeface="Calibri" panose="020F0502020204030204"/>
                <a:cs typeface="Poppins" panose="00000500000000000000" pitchFamily="2" charset="0"/>
              </a:rPr>
              <a:t>banyaknya</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pemain</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putri</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ada</a:t>
            </a:r>
            <a:r>
              <a:rPr lang="en-US" sz="1350" dirty="0">
                <a:solidFill>
                  <a:prstClr val="black"/>
                </a:solidFill>
                <a:latin typeface="Calibri" panose="020F0502020204030204"/>
                <a:cs typeface="Poppins" panose="00000500000000000000" pitchFamily="2" charset="0"/>
              </a:rPr>
              <a:t> 6   </a:t>
            </a:r>
          </a:p>
          <a:p>
            <a:pPr algn="l" defTabSz="685800">
              <a:lnSpc>
                <a:spcPct val="100000"/>
              </a:lnSpc>
            </a:pPr>
            <a:r>
              <a:rPr lang="en-US" sz="1350" dirty="0">
                <a:solidFill>
                  <a:prstClr val="black"/>
                </a:solidFill>
                <a:latin typeface="Calibri" panose="020F0502020204030204"/>
                <a:cs typeface="Poppins" panose="00000500000000000000" pitchFamily="2" charset="0"/>
              </a:rPr>
              <a:t>     dan </a:t>
            </a:r>
            <a:r>
              <a:rPr lang="en-US" sz="1350" dirty="0" err="1">
                <a:solidFill>
                  <a:prstClr val="black"/>
                </a:solidFill>
                <a:latin typeface="Calibri" panose="020F0502020204030204"/>
                <a:cs typeface="Poppins" panose="00000500000000000000" pitchFamily="2" charset="0"/>
              </a:rPr>
              <a:t>dipilih</a:t>
            </a:r>
            <a:r>
              <a:rPr lang="en-US" sz="1350" dirty="0">
                <a:solidFill>
                  <a:prstClr val="black"/>
                </a:solidFill>
                <a:latin typeface="Calibri" panose="020F0502020204030204"/>
                <a:cs typeface="Poppins" panose="00000500000000000000" pitchFamily="2" charset="0"/>
              </a:rPr>
              <a:t> 2, </a:t>
            </a:r>
            <a:r>
              <a:rPr lang="en-US" sz="1350" dirty="0" err="1">
                <a:solidFill>
                  <a:prstClr val="black"/>
                </a:solidFill>
                <a:latin typeface="Calibri" panose="020F0502020204030204"/>
                <a:cs typeface="Poppins" panose="00000500000000000000" pitchFamily="2" charset="0"/>
              </a:rPr>
              <a:t>maka</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banyak</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cara</a:t>
            </a:r>
            <a:r>
              <a:rPr lang="en-US" sz="1350" dirty="0">
                <a:solidFill>
                  <a:prstClr val="black"/>
                </a:solidFill>
                <a:latin typeface="Calibri" panose="020F0502020204030204"/>
                <a:cs typeface="Poppins" panose="00000500000000000000" pitchFamily="2" charset="0"/>
              </a:rPr>
              <a:t> </a:t>
            </a:r>
            <a:r>
              <a:rPr lang="en-US" sz="1350" dirty="0" err="1">
                <a:solidFill>
                  <a:prstClr val="black"/>
                </a:solidFill>
                <a:latin typeface="Calibri" panose="020F0502020204030204"/>
                <a:cs typeface="Poppins" panose="00000500000000000000" pitchFamily="2" charset="0"/>
              </a:rPr>
              <a:t>ada</a:t>
            </a:r>
            <a:r>
              <a:rPr lang="en-US" sz="1350" dirty="0">
                <a:solidFill>
                  <a:prstClr val="black"/>
                </a:solidFill>
                <a:latin typeface="Calibri" panose="020F0502020204030204"/>
                <a:cs typeface="Poppins" panose="00000500000000000000" pitchFamily="2" charset="0"/>
              </a:rPr>
              <a:t>:</a:t>
            </a:r>
          </a:p>
        </p:txBody>
      </p:sp>
      <p:pic>
        <p:nvPicPr>
          <p:cNvPr id="13" name="Picture 12">
            <a:extLst>
              <a:ext uri="{FF2B5EF4-FFF2-40B4-BE49-F238E27FC236}">
                <a16:creationId xmlns:a16="http://schemas.microsoft.com/office/drawing/2014/main" id="{C6DE2E85-278E-413D-988F-A15BF383DAE4}"/>
              </a:ext>
            </a:extLst>
          </p:cNvPr>
          <p:cNvPicPr>
            <a:picLocks noChangeAspect="1"/>
          </p:cNvPicPr>
          <p:nvPr/>
        </p:nvPicPr>
        <p:blipFill>
          <a:blip r:embed="rId3"/>
          <a:stretch>
            <a:fillRect/>
          </a:stretch>
        </p:blipFill>
        <p:spPr>
          <a:xfrm>
            <a:off x="4031503" y="3930489"/>
            <a:ext cx="1247728" cy="1687403"/>
          </a:xfrm>
          <a:prstGeom prst="rect">
            <a:avLst/>
          </a:prstGeom>
        </p:spPr>
      </p:pic>
      <p:sp>
        <p:nvSpPr>
          <p:cNvPr id="14" name="Title 1">
            <a:extLst>
              <a:ext uri="{FF2B5EF4-FFF2-40B4-BE49-F238E27FC236}">
                <a16:creationId xmlns:a16="http://schemas.microsoft.com/office/drawing/2014/main" id="{B24C9A8A-6EF1-4A66-8745-D6350A647A17}"/>
              </a:ext>
            </a:extLst>
          </p:cNvPr>
          <p:cNvSpPr txBox="1">
            <a:spLocks/>
          </p:cNvSpPr>
          <p:nvPr/>
        </p:nvSpPr>
        <p:spPr>
          <a:xfrm>
            <a:off x="6122194" y="3416856"/>
            <a:ext cx="3021807" cy="44434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800">
              <a:lnSpc>
                <a:spcPct val="100000"/>
              </a:lnSpc>
            </a:pPr>
            <a:endParaRPr lang="en-US" sz="1350" dirty="0">
              <a:solidFill>
                <a:prstClr val="black"/>
              </a:solidFill>
              <a:latin typeface="Calibri" panose="020F0502020204030204"/>
              <a:cs typeface="Poppins" panose="00000500000000000000" pitchFamily="2" charset="0"/>
            </a:endParaRPr>
          </a:p>
          <a:p>
            <a:pPr marL="257175" indent="-257175" algn="l" defTabSz="685800">
              <a:lnSpc>
                <a:spcPct val="100000"/>
              </a:lnSpc>
              <a:buFontTx/>
              <a:buAutoNum type="arabicPeriod" startAt="3"/>
            </a:pPr>
            <a:r>
              <a:rPr lang="it-IT" sz="1350" dirty="0">
                <a:solidFill>
                  <a:prstClr val="black"/>
                </a:solidFill>
                <a:latin typeface="Calibri" panose="020F0502020204030204"/>
                <a:cs typeface="Poppins" panose="00000500000000000000" pitchFamily="2" charset="0"/>
              </a:rPr>
              <a:t>Ganda campuran berarti 8 putra diambil satu dan 6 putri diambil 1</a:t>
            </a:r>
            <a:endParaRPr lang="en-US" sz="1350" dirty="0">
              <a:solidFill>
                <a:prstClr val="black"/>
              </a:solidFill>
              <a:latin typeface="Calibri" panose="020F0502020204030204"/>
              <a:cs typeface="Poppins" panose="00000500000000000000" pitchFamily="2" charset="0"/>
            </a:endParaRPr>
          </a:p>
        </p:txBody>
      </p:sp>
      <p:pic>
        <p:nvPicPr>
          <p:cNvPr id="17" name="Picture 16">
            <a:extLst>
              <a:ext uri="{FF2B5EF4-FFF2-40B4-BE49-F238E27FC236}">
                <a16:creationId xmlns:a16="http://schemas.microsoft.com/office/drawing/2014/main" id="{65B34FE7-6964-4EDF-B02D-D2ECE99CC833}"/>
              </a:ext>
            </a:extLst>
          </p:cNvPr>
          <p:cNvPicPr>
            <a:picLocks noChangeAspect="1"/>
          </p:cNvPicPr>
          <p:nvPr/>
        </p:nvPicPr>
        <p:blipFill>
          <a:blip r:embed="rId4"/>
          <a:stretch>
            <a:fillRect/>
          </a:stretch>
        </p:blipFill>
        <p:spPr>
          <a:xfrm>
            <a:off x="6303760" y="3930488"/>
            <a:ext cx="2730113" cy="1549908"/>
          </a:xfrm>
          <a:prstGeom prst="rect">
            <a:avLst/>
          </a:prstGeom>
        </p:spPr>
      </p:pic>
      <p:cxnSp>
        <p:nvCxnSpPr>
          <p:cNvPr id="19" name="Straight Connector 18">
            <a:extLst>
              <a:ext uri="{FF2B5EF4-FFF2-40B4-BE49-F238E27FC236}">
                <a16:creationId xmlns:a16="http://schemas.microsoft.com/office/drawing/2014/main" id="{255F43C3-3FE5-48B8-BF3C-74BCF894EF26}"/>
              </a:ext>
            </a:extLst>
          </p:cNvPr>
          <p:cNvCxnSpPr/>
          <p:nvPr/>
        </p:nvCxnSpPr>
        <p:spPr>
          <a:xfrm>
            <a:off x="3064669" y="3193256"/>
            <a:ext cx="0" cy="2454542"/>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DC3B6E1-DA28-467B-A906-5BBDB69E9AF0}"/>
              </a:ext>
            </a:extLst>
          </p:cNvPr>
          <p:cNvCxnSpPr/>
          <p:nvPr/>
        </p:nvCxnSpPr>
        <p:spPr>
          <a:xfrm>
            <a:off x="6065044" y="3193256"/>
            <a:ext cx="0" cy="2454542"/>
          </a:xfrm>
          <a:prstGeom prst="line">
            <a:avLst/>
          </a:prstGeom>
          <a:ln w="28575"/>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3124200" y="113849"/>
            <a:ext cx="1031821"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smtClean="0">
                <a:solidFill>
                  <a:srgbClr val="FF0000"/>
                </a:solidFill>
              </a:rPr>
              <a:t>Room 15</a:t>
            </a:r>
            <a:endParaRPr lang="en-US" b="1" dirty="0">
              <a:solidFill>
                <a:srgbClr val="FF0000"/>
              </a:solidFill>
            </a:endParaRPr>
          </a:p>
        </p:txBody>
      </p:sp>
    </p:spTree>
    <p:extLst>
      <p:ext uri="{BB962C8B-B14F-4D97-AF65-F5344CB8AC3E}">
        <p14:creationId xmlns:p14="http://schemas.microsoft.com/office/powerpoint/2010/main" val="1838478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Diskusi</a:t>
            </a:r>
            <a:r>
              <a:rPr lang="en-US" dirty="0" smtClean="0"/>
              <a:t> di Zoom</a:t>
            </a:r>
            <a:endParaRPr lang="en-US" dirty="0"/>
          </a:p>
        </p:txBody>
      </p:sp>
      <p:sp>
        <p:nvSpPr>
          <p:cNvPr id="3" name="Content Placeholder 2"/>
          <p:cNvSpPr>
            <a:spLocks noGrp="1"/>
          </p:cNvSpPr>
          <p:nvPr>
            <p:ph idx="1"/>
          </p:nvPr>
        </p:nvSpPr>
        <p:spPr/>
        <p:txBody>
          <a:bodyPr/>
          <a:lstStyle/>
          <a:p>
            <a:r>
              <a:rPr lang="en-US" dirty="0" err="1"/>
              <a:t>Dibagi</a:t>
            </a:r>
            <a:r>
              <a:rPr lang="en-US" dirty="0"/>
              <a:t> </a:t>
            </a:r>
            <a:r>
              <a:rPr lang="en-US" dirty="0" err="1"/>
              <a:t>menjadi</a:t>
            </a:r>
            <a:r>
              <a:rPr lang="en-US" dirty="0"/>
              <a:t> </a:t>
            </a:r>
            <a:r>
              <a:rPr lang="en-US" dirty="0" smtClean="0"/>
              <a:t>15 </a:t>
            </a:r>
            <a:r>
              <a:rPr lang="en-US" dirty="0"/>
              <a:t>room</a:t>
            </a:r>
          </a:p>
          <a:p>
            <a:r>
              <a:rPr lang="en-US" dirty="0" err="1"/>
              <a:t>Tiap</a:t>
            </a:r>
            <a:r>
              <a:rPr lang="en-US" dirty="0"/>
              <a:t> room </a:t>
            </a:r>
            <a:r>
              <a:rPr lang="en-US" dirty="0" err="1"/>
              <a:t>mendiskusikan</a:t>
            </a:r>
            <a:r>
              <a:rPr lang="en-US" dirty="0"/>
              <a:t> </a:t>
            </a:r>
            <a:r>
              <a:rPr lang="en-US" dirty="0" err="1"/>
              <a:t>satu</a:t>
            </a:r>
            <a:r>
              <a:rPr lang="en-US" dirty="0"/>
              <a:t> </a:t>
            </a:r>
            <a:r>
              <a:rPr lang="en-US" dirty="0" err="1"/>
              <a:t>contoh</a:t>
            </a:r>
            <a:r>
              <a:rPr lang="en-US" dirty="0"/>
              <a:t> </a:t>
            </a:r>
            <a:r>
              <a:rPr lang="en-US" dirty="0" err="1"/>
              <a:t>soal</a:t>
            </a:r>
            <a:endParaRPr lang="en-US" dirty="0"/>
          </a:p>
          <a:p>
            <a:r>
              <a:rPr lang="en-US" dirty="0" err="1"/>
              <a:t>Nanti</a:t>
            </a:r>
            <a:r>
              <a:rPr lang="en-US" dirty="0"/>
              <a:t> </a:t>
            </a:r>
            <a:r>
              <a:rPr lang="en-US" dirty="0" err="1"/>
              <a:t>merepresentasikan</a:t>
            </a:r>
            <a:r>
              <a:rPr lang="en-US" dirty="0"/>
              <a:t> </a:t>
            </a:r>
            <a:r>
              <a:rPr lang="en-US" dirty="0" err="1"/>
              <a:t>hasil</a:t>
            </a:r>
            <a:r>
              <a:rPr lang="en-US" dirty="0"/>
              <a:t> </a:t>
            </a:r>
            <a:r>
              <a:rPr lang="en-US" dirty="0" err="1"/>
              <a:t>diskusi</a:t>
            </a:r>
            <a:endParaRPr lang="en-US" dirty="0"/>
          </a:p>
          <a:p>
            <a:endParaRPr lang="en-US" dirty="0"/>
          </a:p>
        </p:txBody>
      </p:sp>
    </p:spTree>
    <p:extLst>
      <p:ext uri="{BB962C8B-B14F-4D97-AF65-F5344CB8AC3E}">
        <p14:creationId xmlns:p14="http://schemas.microsoft.com/office/powerpoint/2010/main" val="38203214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 </a:t>
            </a:r>
            <a:r>
              <a:rPr lang="en-US" dirty="0" err="1" smtClean="0"/>
              <a:t>kelompok</a:t>
            </a:r>
            <a:endParaRPr lang="en-US" dirty="0"/>
          </a:p>
        </p:txBody>
      </p:sp>
      <p:sp>
        <p:nvSpPr>
          <p:cNvPr id="3" name="Content Placeholder 2"/>
          <p:cNvSpPr>
            <a:spLocks noGrp="1"/>
          </p:cNvSpPr>
          <p:nvPr>
            <p:ph sz="quarter" idx="1"/>
          </p:nvPr>
        </p:nvSpPr>
        <p:spPr/>
        <p:txBody>
          <a:bodyPr/>
          <a:lstStyle/>
          <a:p>
            <a:r>
              <a:rPr lang="en-US" dirty="0" err="1" smtClean="0"/>
              <a:t>Carilah</a:t>
            </a:r>
            <a:r>
              <a:rPr lang="en-US" dirty="0" smtClean="0"/>
              <a:t> 4 </a:t>
            </a:r>
            <a:r>
              <a:rPr lang="en-US" dirty="0" err="1" smtClean="0"/>
              <a:t>contoh</a:t>
            </a:r>
            <a:r>
              <a:rPr lang="en-US" dirty="0" smtClean="0"/>
              <a:t> </a:t>
            </a:r>
            <a:r>
              <a:rPr lang="en-US" dirty="0" err="1" smtClean="0"/>
              <a:t>soal</a:t>
            </a:r>
            <a:r>
              <a:rPr lang="en-US" dirty="0" smtClean="0"/>
              <a:t> yang </a:t>
            </a:r>
            <a:r>
              <a:rPr lang="en-US" dirty="0" err="1" smtClean="0"/>
              <a:t>berbeda</a:t>
            </a:r>
            <a:r>
              <a:rPr lang="en-US" dirty="0" smtClean="0"/>
              <a:t> </a:t>
            </a:r>
            <a:r>
              <a:rPr lang="en-US" dirty="0" err="1" smtClean="0"/>
              <a:t>katogorinya</a:t>
            </a:r>
            <a:r>
              <a:rPr lang="en-US" dirty="0" smtClean="0"/>
              <a:t>, </a:t>
            </a:r>
            <a:r>
              <a:rPr lang="en-US" dirty="0" err="1" smtClean="0"/>
              <a:t>dari</a:t>
            </a:r>
            <a:r>
              <a:rPr lang="en-US" dirty="0" smtClean="0"/>
              <a:t> </a:t>
            </a:r>
            <a:r>
              <a:rPr lang="en-US" dirty="0" err="1" smtClean="0"/>
              <a:t>buku</a:t>
            </a:r>
            <a:r>
              <a:rPr lang="en-US" dirty="0" smtClean="0"/>
              <a:t> </a:t>
            </a:r>
            <a:r>
              <a:rPr lang="en-US" dirty="0" err="1" smtClean="0"/>
              <a:t>atau</a:t>
            </a:r>
            <a:r>
              <a:rPr lang="en-US" dirty="0" smtClean="0"/>
              <a:t> </a:t>
            </a:r>
            <a:r>
              <a:rPr lang="en-US" dirty="0"/>
              <a:t>internet (</a:t>
            </a:r>
            <a:r>
              <a:rPr lang="en-US" dirty="0" err="1"/>
              <a:t>sertakan</a:t>
            </a:r>
            <a:r>
              <a:rPr lang="en-US" dirty="0"/>
              <a:t> URL).</a:t>
            </a:r>
            <a:endParaRPr lang="en-US" dirty="0" smtClean="0"/>
          </a:p>
          <a:p>
            <a:r>
              <a:rPr lang="en-US" dirty="0" err="1" smtClean="0"/>
              <a:t>Kategori</a:t>
            </a:r>
            <a:r>
              <a:rPr lang="en-US" dirty="0" smtClean="0"/>
              <a:t> yang </a:t>
            </a:r>
            <a:r>
              <a:rPr lang="en-US" dirty="0" err="1" smtClean="0"/>
              <a:t>ada</a:t>
            </a:r>
            <a:r>
              <a:rPr lang="en-US" dirty="0" smtClean="0"/>
              <a:t> :</a:t>
            </a:r>
          </a:p>
          <a:p>
            <a:pPr lvl="1"/>
            <a:r>
              <a:rPr lang="en-US" dirty="0" err="1"/>
              <a:t>Probabilitas</a:t>
            </a:r>
            <a:r>
              <a:rPr lang="en-US" dirty="0"/>
              <a:t> Marginal </a:t>
            </a:r>
            <a:r>
              <a:rPr lang="en-US" dirty="0" err="1"/>
              <a:t>dan</a:t>
            </a:r>
            <a:r>
              <a:rPr lang="en-US" dirty="0"/>
              <a:t> </a:t>
            </a:r>
            <a:r>
              <a:rPr lang="en-US" dirty="0" err="1"/>
              <a:t>Teorema</a:t>
            </a:r>
            <a:r>
              <a:rPr lang="en-US" dirty="0"/>
              <a:t> Bayes</a:t>
            </a:r>
          </a:p>
          <a:p>
            <a:pPr lvl="1"/>
            <a:r>
              <a:rPr lang="en-US" dirty="0" err="1"/>
              <a:t>Kaidah</a:t>
            </a:r>
            <a:r>
              <a:rPr lang="en-US" dirty="0"/>
              <a:t> </a:t>
            </a:r>
            <a:r>
              <a:rPr lang="en-US" dirty="0" err="1" smtClean="0"/>
              <a:t>Pencacahan</a:t>
            </a:r>
            <a:r>
              <a:rPr lang="en-US" dirty="0" smtClean="0"/>
              <a:t> : </a:t>
            </a:r>
            <a:r>
              <a:rPr lang="en-US" dirty="0" err="1" smtClean="0"/>
              <a:t>perkalian</a:t>
            </a:r>
            <a:endParaRPr lang="en-US" dirty="0" smtClean="0"/>
          </a:p>
          <a:p>
            <a:pPr lvl="1"/>
            <a:r>
              <a:rPr lang="en-US" dirty="0" err="1" smtClean="0"/>
              <a:t>Permutasi</a:t>
            </a:r>
            <a:endParaRPr lang="en-US" dirty="0"/>
          </a:p>
          <a:p>
            <a:pPr lvl="1"/>
            <a:r>
              <a:rPr lang="en-US" dirty="0" err="1"/>
              <a:t>Kombinasi</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26149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7965F-ADA8-4668-A784-B9BC0FAFD2E0}"/>
              </a:ext>
            </a:extLst>
          </p:cNvPr>
          <p:cNvSpPr>
            <a:spLocks noGrp="1"/>
          </p:cNvSpPr>
          <p:nvPr>
            <p:ph type="title"/>
          </p:nvPr>
        </p:nvSpPr>
        <p:spPr>
          <a:xfrm>
            <a:off x="663962" y="304800"/>
            <a:ext cx="7981950" cy="701674"/>
          </a:xfrm>
        </p:spPr>
        <p:txBody>
          <a:bodyPr>
            <a:normAutofit/>
          </a:bodyPr>
          <a:lstStyle/>
          <a:p>
            <a:r>
              <a:rPr lang="en-US" sz="2700" dirty="0" err="1"/>
              <a:t>Contoh</a:t>
            </a:r>
            <a:r>
              <a:rPr lang="en-US" sz="2700" dirty="0"/>
              <a:t> </a:t>
            </a:r>
            <a:r>
              <a:rPr lang="en-US" sz="2700" dirty="0" err="1"/>
              <a:t>Soal</a:t>
            </a:r>
            <a:r>
              <a:rPr lang="en-US" sz="2700" dirty="0"/>
              <a:t> </a:t>
            </a:r>
            <a:r>
              <a:rPr lang="en-US" sz="2700" dirty="0" err="1"/>
              <a:t>Probabilitas</a:t>
            </a:r>
            <a:r>
              <a:rPr lang="en-US" sz="2700" dirty="0"/>
              <a:t> Marginal dan </a:t>
            </a:r>
            <a:r>
              <a:rPr lang="en-US" sz="2700" dirty="0" err="1"/>
              <a:t>Teorema</a:t>
            </a:r>
            <a:r>
              <a:rPr lang="en-US" sz="2700" dirty="0"/>
              <a:t> Bayes</a:t>
            </a:r>
            <a:endParaRPr lang="en-ID" sz="2700" dirty="0"/>
          </a:p>
        </p:txBody>
      </p:sp>
      <p:sp>
        <p:nvSpPr>
          <p:cNvPr id="5" name="Content Placeholder 4">
            <a:extLst>
              <a:ext uri="{FF2B5EF4-FFF2-40B4-BE49-F238E27FC236}">
                <a16:creationId xmlns:a16="http://schemas.microsoft.com/office/drawing/2014/main" id="{72C9B03E-FB3B-411E-A2EB-9E38CD125E57}"/>
              </a:ext>
            </a:extLst>
          </p:cNvPr>
          <p:cNvSpPr>
            <a:spLocks noGrp="1"/>
          </p:cNvSpPr>
          <p:nvPr>
            <p:ph idx="1"/>
          </p:nvPr>
        </p:nvSpPr>
        <p:spPr>
          <a:xfrm>
            <a:off x="209782" y="1143000"/>
            <a:ext cx="4476750" cy="5029200"/>
          </a:xfrm>
        </p:spPr>
        <p:txBody>
          <a:bodyPr>
            <a:normAutofit lnSpcReduction="10000"/>
          </a:bodyPr>
          <a:lstStyle/>
          <a:p>
            <a:pPr marL="0" indent="0">
              <a:buNone/>
            </a:pPr>
            <a:r>
              <a:rPr lang="en-ID" dirty="0" err="1"/>
              <a:t>Suatu</a:t>
            </a:r>
            <a:r>
              <a:rPr lang="en-ID" dirty="0"/>
              <a:t> </a:t>
            </a:r>
            <a:r>
              <a:rPr lang="en-ID" dirty="0" err="1"/>
              <a:t>mata</a:t>
            </a:r>
            <a:r>
              <a:rPr lang="en-ID" dirty="0"/>
              <a:t> </a:t>
            </a:r>
            <a:r>
              <a:rPr lang="en-ID" dirty="0" err="1"/>
              <a:t>kuliah</a:t>
            </a:r>
            <a:r>
              <a:rPr lang="en-ID" dirty="0"/>
              <a:t> </a:t>
            </a:r>
            <a:r>
              <a:rPr lang="en-ID" dirty="0" err="1"/>
              <a:t>diikuti</a:t>
            </a:r>
            <a:r>
              <a:rPr lang="en-ID" dirty="0"/>
              <a:t> oleh 50 </a:t>
            </a:r>
            <a:r>
              <a:rPr lang="en-ID" dirty="0" err="1"/>
              <a:t>mahasiswa</a:t>
            </a:r>
            <a:r>
              <a:rPr lang="en-ID" dirty="0"/>
              <a:t> </a:t>
            </a:r>
            <a:r>
              <a:rPr lang="en-ID" dirty="0" err="1"/>
              <a:t>tahun</a:t>
            </a:r>
            <a:r>
              <a:rPr lang="en-ID" dirty="0"/>
              <a:t> </a:t>
            </a:r>
            <a:r>
              <a:rPr lang="en-ID" dirty="0" err="1"/>
              <a:t>ke</a:t>
            </a:r>
            <a:r>
              <a:rPr lang="en-ID" dirty="0"/>
              <a:t> 2, 15 </a:t>
            </a:r>
            <a:r>
              <a:rPr lang="en-ID" dirty="0" err="1"/>
              <a:t>mahasiswa</a:t>
            </a:r>
            <a:r>
              <a:rPr lang="en-ID" dirty="0"/>
              <a:t> </a:t>
            </a:r>
            <a:r>
              <a:rPr lang="en-ID" dirty="0" err="1"/>
              <a:t>tahun</a:t>
            </a:r>
            <a:r>
              <a:rPr lang="en-ID" dirty="0"/>
              <a:t> </a:t>
            </a:r>
            <a:r>
              <a:rPr lang="en-ID" dirty="0" err="1"/>
              <a:t>ke</a:t>
            </a:r>
            <a:r>
              <a:rPr lang="en-ID" dirty="0"/>
              <a:t> 3, dan 10 </a:t>
            </a:r>
            <a:r>
              <a:rPr lang="en-ID" dirty="0" err="1"/>
              <a:t>mahasiswa</a:t>
            </a:r>
            <a:r>
              <a:rPr lang="en-ID" dirty="0"/>
              <a:t> </a:t>
            </a:r>
            <a:r>
              <a:rPr lang="en-ID" dirty="0" err="1"/>
              <a:t>tahun</a:t>
            </a:r>
            <a:r>
              <a:rPr lang="en-ID" dirty="0"/>
              <a:t> </a:t>
            </a:r>
            <a:r>
              <a:rPr lang="en-ID" dirty="0" err="1"/>
              <a:t>keempat</a:t>
            </a:r>
            <a:r>
              <a:rPr lang="en-ID" dirty="0"/>
              <a:t>. </a:t>
            </a:r>
            <a:r>
              <a:rPr lang="en-ID" dirty="0" err="1"/>
              <a:t>Diketahui</a:t>
            </a:r>
            <a:r>
              <a:rPr lang="en-ID" dirty="0"/>
              <a:t> </a:t>
            </a:r>
            <a:r>
              <a:rPr lang="en-ID" dirty="0" err="1"/>
              <a:t>mahasiswa</a:t>
            </a:r>
            <a:r>
              <a:rPr lang="en-ID" dirty="0"/>
              <a:t> yang </a:t>
            </a:r>
            <a:r>
              <a:rPr lang="en-ID" dirty="0" err="1"/>
              <a:t>mendapatkan</a:t>
            </a:r>
            <a:r>
              <a:rPr lang="en-ID" dirty="0"/>
              <a:t> </a:t>
            </a:r>
            <a:r>
              <a:rPr lang="en-ID" dirty="0" err="1"/>
              <a:t>nilai</a:t>
            </a:r>
            <a:r>
              <a:rPr lang="en-ID" dirty="0"/>
              <a:t> A </a:t>
            </a:r>
            <a:r>
              <a:rPr lang="en-ID" dirty="0" err="1"/>
              <a:t>adalah</a:t>
            </a:r>
            <a:r>
              <a:rPr lang="en-ID" dirty="0"/>
              <a:t> 10 orang </a:t>
            </a:r>
            <a:r>
              <a:rPr lang="en-ID" dirty="0" err="1"/>
              <a:t>dari</a:t>
            </a:r>
            <a:r>
              <a:rPr lang="en-ID" dirty="0"/>
              <a:t> </a:t>
            </a:r>
            <a:r>
              <a:rPr lang="en-ID" dirty="0" err="1"/>
              <a:t>mahasiswa</a:t>
            </a:r>
            <a:r>
              <a:rPr lang="en-ID" dirty="0"/>
              <a:t> </a:t>
            </a:r>
            <a:r>
              <a:rPr lang="en-ID" dirty="0" err="1"/>
              <a:t>tahun</a:t>
            </a:r>
            <a:r>
              <a:rPr lang="en-ID" dirty="0"/>
              <a:t> </a:t>
            </a:r>
            <a:r>
              <a:rPr lang="en-ID" dirty="0" err="1"/>
              <a:t>ke</a:t>
            </a:r>
            <a:r>
              <a:rPr lang="en-ID" dirty="0"/>
              <a:t> 2, 8 orang </a:t>
            </a:r>
            <a:r>
              <a:rPr lang="en-ID" dirty="0" err="1"/>
              <a:t>dari</a:t>
            </a:r>
            <a:r>
              <a:rPr lang="en-ID" dirty="0"/>
              <a:t> </a:t>
            </a:r>
            <a:r>
              <a:rPr lang="en-ID" dirty="0" err="1"/>
              <a:t>mahasiswa</a:t>
            </a:r>
            <a:r>
              <a:rPr lang="en-ID" dirty="0"/>
              <a:t> </a:t>
            </a:r>
            <a:r>
              <a:rPr lang="en-ID" dirty="0" err="1"/>
              <a:t>tahun</a:t>
            </a:r>
            <a:r>
              <a:rPr lang="en-ID" dirty="0"/>
              <a:t> </a:t>
            </a:r>
            <a:r>
              <a:rPr lang="en-ID" dirty="0" err="1"/>
              <a:t>ke</a:t>
            </a:r>
            <a:r>
              <a:rPr lang="en-ID" dirty="0"/>
              <a:t> 3, dan 5 orang </a:t>
            </a:r>
            <a:r>
              <a:rPr lang="en-ID" dirty="0" err="1"/>
              <a:t>mahasiswa</a:t>
            </a:r>
            <a:r>
              <a:rPr lang="en-ID" dirty="0"/>
              <a:t> </a:t>
            </a:r>
            <a:r>
              <a:rPr lang="en-ID" dirty="0" err="1"/>
              <a:t>tahun</a:t>
            </a:r>
            <a:r>
              <a:rPr lang="en-ID" dirty="0"/>
              <a:t> </a:t>
            </a:r>
            <a:r>
              <a:rPr lang="en-ID" dirty="0" err="1"/>
              <a:t>ke</a:t>
            </a:r>
            <a:r>
              <a:rPr lang="en-ID" dirty="0"/>
              <a:t> 4. </a:t>
            </a:r>
            <a:r>
              <a:rPr lang="en-ID" dirty="0" err="1"/>
              <a:t>Bila</a:t>
            </a:r>
            <a:r>
              <a:rPr lang="en-ID" dirty="0"/>
              <a:t> </a:t>
            </a:r>
            <a:r>
              <a:rPr lang="en-ID" dirty="0" err="1"/>
              <a:t>seorang</a:t>
            </a:r>
            <a:r>
              <a:rPr lang="en-ID" dirty="0"/>
              <a:t> </a:t>
            </a:r>
            <a:r>
              <a:rPr lang="en-ID" dirty="0" err="1"/>
              <a:t>mahasiswa</a:t>
            </a:r>
            <a:r>
              <a:rPr lang="en-ID" dirty="0"/>
              <a:t> </a:t>
            </a:r>
            <a:r>
              <a:rPr lang="en-ID" dirty="0" err="1"/>
              <a:t>dipilih</a:t>
            </a:r>
            <a:r>
              <a:rPr lang="en-ID" dirty="0"/>
              <a:t> </a:t>
            </a:r>
            <a:r>
              <a:rPr lang="en-ID" dirty="0" err="1"/>
              <a:t>secara</a:t>
            </a:r>
            <a:r>
              <a:rPr lang="en-ID" dirty="0"/>
              <a:t> </a:t>
            </a:r>
            <a:r>
              <a:rPr lang="en-ID" dirty="0" err="1"/>
              <a:t>acak</a:t>
            </a:r>
            <a:r>
              <a:rPr lang="en-ID" dirty="0"/>
              <a:t>, </a:t>
            </a:r>
            <a:r>
              <a:rPr lang="en-ID" dirty="0" err="1"/>
              <a:t>berapakah</a:t>
            </a:r>
            <a:r>
              <a:rPr lang="en-ID" dirty="0"/>
              <a:t> </a:t>
            </a:r>
            <a:r>
              <a:rPr lang="en-ID" dirty="0" err="1"/>
              <a:t>peluang</a:t>
            </a:r>
            <a:r>
              <a:rPr lang="en-ID" dirty="0"/>
              <a:t> </a:t>
            </a:r>
            <a:r>
              <a:rPr lang="en-ID" dirty="0" err="1"/>
              <a:t>dia</a:t>
            </a:r>
            <a:r>
              <a:rPr lang="en-ID" dirty="0"/>
              <a:t> :</a:t>
            </a:r>
          </a:p>
          <a:p>
            <a:pPr marL="385763" indent="-385763">
              <a:buAutoNum type="alphaLcParenR"/>
            </a:pPr>
            <a:r>
              <a:rPr lang="en-ID" dirty="0" err="1"/>
              <a:t>Mendapatkan</a:t>
            </a:r>
            <a:r>
              <a:rPr lang="en-ID" dirty="0"/>
              <a:t> </a:t>
            </a:r>
            <a:r>
              <a:rPr lang="en-ID" dirty="0" err="1"/>
              <a:t>nilai</a:t>
            </a:r>
            <a:r>
              <a:rPr lang="en-ID" dirty="0"/>
              <a:t> A</a:t>
            </a:r>
          </a:p>
          <a:p>
            <a:pPr marL="385763" indent="-385763">
              <a:buAutoNum type="alphaLcParenR"/>
            </a:pPr>
            <a:r>
              <a:rPr lang="en-ID" dirty="0" err="1"/>
              <a:t>Mahasiswa</a:t>
            </a:r>
            <a:r>
              <a:rPr lang="en-ID" dirty="0"/>
              <a:t> </a:t>
            </a:r>
            <a:r>
              <a:rPr lang="en-ID" dirty="0" err="1"/>
              <a:t>tahun</a:t>
            </a:r>
            <a:r>
              <a:rPr lang="en-ID" dirty="0"/>
              <a:t> </a:t>
            </a:r>
            <a:r>
              <a:rPr lang="en-ID" dirty="0" err="1"/>
              <a:t>ke</a:t>
            </a:r>
            <a:r>
              <a:rPr lang="en-ID" dirty="0"/>
              <a:t> 2 </a:t>
            </a:r>
            <a:r>
              <a:rPr lang="en-ID" dirty="0" err="1"/>
              <a:t>bila</a:t>
            </a:r>
            <a:r>
              <a:rPr lang="en-ID" dirty="0"/>
              <a:t> </a:t>
            </a:r>
            <a:r>
              <a:rPr lang="en-ID" dirty="0" err="1"/>
              <a:t>diketahui</a:t>
            </a:r>
            <a:r>
              <a:rPr lang="en-ID" dirty="0"/>
              <a:t> </a:t>
            </a:r>
            <a:r>
              <a:rPr lang="en-ID" dirty="0" err="1"/>
              <a:t>dia</a:t>
            </a:r>
            <a:r>
              <a:rPr lang="en-ID" dirty="0"/>
              <a:t> </a:t>
            </a:r>
            <a:r>
              <a:rPr lang="en-ID" dirty="0" err="1"/>
              <a:t>mendapatkan</a:t>
            </a:r>
            <a:r>
              <a:rPr lang="en-ID" dirty="0"/>
              <a:t> </a:t>
            </a:r>
            <a:r>
              <a:rPr lang="en-ID" dirty="0" err="1"/>
              <a:t>nilai</a:t>
            </a:r>
            <a:r>
              <a:rPr lang="en-ID" dirty="0"/>
              <a:t> A</a:t>
            </a:r>
          </a:p>
          <a:p>
            <a:pPr marL="0" indent="0">
              <a:buNone/>
            </a:pPr>
            <a:endParaRPr lang="en-ID" dirty="0"/>
          </a:p>
          <a:p>
            <a:pPr marL="0" indent="0">
              <a:buNone/>
            </a:pPr>
            <a:r>
              <a:rPr lang="en-ID" dirty="0"/>
              <a:t>Source : </a:t>
            </a:r>
            <a:r>
              <a:rPr lang="en-ID" dirty="0">
                <a:hlinkClick r:id="rId2"/>
              </a:rPr>
              <a:t>http://indutrial-engineering.blogspot.com/2012/05/peluang-bersyarat.html</a:t>
            </a:r>
            <a:r>
              <a:rPr lang="en-ID" dirty="0"/>
              <a:t> </a:t>
            </a:r>
          </a:p>
        </p:txBody>
      </p:sp>
      <p:sp>
        <p:nvSpPr>
          <p:cNvPr id="2" name="Footer Placeholder 1">
            <a:extLst>
              <a:ext uri="{FF2B5EF4-FFF2-40B4-BE49-F238E27FC236}">
                <a16:creationId xmlns:a16="http://schemas.microsoft.com/office/drawing/2014/main" id="{1926BC47-BB25-4010-B25C-B4C7D19E16B5}"/>
              </a:ext>
            </a:extLst>
          </p:cNvPr>
          <p:cNvSpPr>
            <a:spLocks noGrp="1"/>
          </p:cNvSpPr>
          <p:nvPr>
            <p:ph type="ftr" sz="quarter" idx="11"/>
          </p:nvPr>
        </p:nvSpPr>
        <p:spPr/>
        <p:txBody>
          <a:bodyPr/>
          <a:lstStyle/>
          <a:p>
            <a:r>
              <a:rPr lang="en-ID"/>
              <a:t>05111740000015 - Atika Rizki Nurakhmah</a:t>
            </a:r>
          </a:p>
        </p:txBody>
      </p:sp>
    </p:spTree>
    <p:extLst>
      <p:ext uri="{BB962C8B-B14F-4D97-AF65-F5344CB8AC3E}">
        <p14:creationId xmlns:p14="http://schemas.microsoft.com/office/powerpoint/2010/main" val="1999160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800" y="0"/>
            <a:ext cx="8638100" cy="5562600"/>
          </a:xfrm>
          <a:prstGeom prst="rect">
            <a:avLst/>
          </a:prstGeom>
        </p:spPr>
      </p:pic>
      <p:sp>
        <p:nvSpPr>
          <p:cNvPr id="5" name="TextBox 4"/>
          <p:cNvSpPr txBox="1"/>
          <p:nvPr/>
        </p:nvSpPr>
        <p:spPr>
          <a:xfrm>
            <a:off x="457200" y="5562600"/>
            <a:ext cx="7413889" cy="923330"/>
          </a:xfrm>
          <a:prstGeom prst="rect">
            <a:avLst/>
          </a:prstGeom>
          <a:noFill/>
        </p:spPr>
        <p:txBody>
          <a:bodyPr wrap="none" rtlCol="0">
            <a:spAutoFit/>
          </a:bodyPr>
          <a:lstStyle/>
          <a:p>
            <a:r>
              <a:rPr lang="en-US" dirty="0" smtClean="0"/>
              <a:t>Cara </a:t>
            </a:r>
            <a:r>
              <a:rPr lang="en-US" dirty="0" err="1" smtClean="0"/>
              <a:t>pendek</a:t>
            </a:r>
            <a:r>
              <a:rPr lang="en-US" dirty="0" smtClean="0"/>
              <a:t> (untuk </a:t>
            </a:r>
            <a:r>
              <a:rPr lang="en-US" dirty="0" err="1" smtClean="0"/>
              <a:t>pembanding</a:t>
            </a:r>
            <a:r>
              <a:rPr lang="en-US" dirty="0" smtClean="0"/>
              <a:t>) </a:t>
            </a:r>
            <a:r>
              <a:rPr lang="en-US" dirty="0" err="1" smtClean="0"/>
              <a:t>seperti</a:t>
            </a:r>
            <a:r>
              <a:rPr lang="en-US" dirty="0" smtClean="0"/>
              <a:t> </a:t>
            </a:r>
            <a:r>
              <a:rPr lang="en-US" dirty="0" err="1" smtClean="0"/>
              <a:t>pada</a:t>
            </a:r>
            <a:r>
              <a:rPr lang="en-US" dirty="0" smtClean="0"/>
              <a:t> </a:t>
            </a:r>
            <a:r>
              <a:rPr lang="en-US" dirty="0" err="1" smtClean="0"/>
              <a:t>ppt</a:t>
            </a:r>
            <a:r>
              <a:rPr lang="en-US" dirty="0" smtClean="0"/>
              <a:t> </a:t>
            </a:r>
            <a:r>
              <a:rPr lang="en-US" dirty="0" err="1" smtClean="0"/>
              <a:t>pertemuan</a:t>
            </a:r>
            <a:r>
              <a:rPr lang="en-US" dirty="0" smtClean="0"/>
              <a:t> 2:</a:t>
            </a:r>
          </a:p>
          <a:p>
            <a:pPr marL="342900" indent="-342900">
              <a:buAutoNum type="alphaLcPeriod"/>
            </a:pPr>
            <a:r>
              <a:rPr lang="en-US" dirty="0" err="1" smtClean="0"/>
              <a:t>Mahasiswa</a:t>
            </a:r>
            <a:r>
              <a:rPr lang="en-US" dirty="0" smtClean="0"/>
              <a:t> yang </a:t>
            </a:r>
            <a:r>
              <a:rPr lang="en-US" dirty="0" err="1" smtClean="0"/>
              <a:t>mendapat</a:t>
            </a:r>
            <a:r>
              <a:rPr lang="en-US" dirty="0" smtClean="0"/>
              <a:t> </a:t>
            </a:r>
            <a:r>
              <a:rPr lang="en-US" dirty="0" err="1" smtClean="0"/>
              <a:t>nilai</a:t>
            </a:r>
            <a:r>
              <a:rPr lang="en-US" dirty="0" smtClean="0"/>
              <a:t> A </a:t>
            </a:r>
            <a:r>
              <a:rPr lang="en-US" dirty="0" smtClean="0">
                <a:sym typeface="Wingdings" panose="05000000000000000000" pitchFamily="2" charset="2"/>
              </a:rPr>
              <a:t> P(D) = 23 </a:t>
            </a:r>
            <a:r>
              <a:rPr lang="en-US" smtClean="0">
                <a:sym typeface="Wingdings" panose="05000000000000000000" pitchFamily="2" charset="2"/>
              </a:rPr>
              <a:t>/ 75 = 0,305</a:t>
            </a:r>
            <a:endParaRPr lang="en-US" dirty="0" smtClean="0">
              <a:sym typeface="Wingdings" panose="05000000000000000000" pitchFamily="2" charset="2"/>
            </a:endParaRPr>
          </a:p>
          <a:p>
            <a:pPr marL="342900" indent="-342900">
              <a:buAutoNum type="alphaLcPeriod"/>
            </a:pPr>
            <a:r>
              <a:rPr lang="en-US" dirty="0" err="1" smtClean="0">
                <a:sym typeface="Wingdings" panose="05000000000000000000" pitchFamily="2" charset="2"/>
              </a:rPr>
              <a:t>Mahasiswa</a:t>
            </a:r>
            <a:r>
              <a:rPr lang="en-US" dirty="0" smtClean="0">
                <a:sym typeface="Wingdings" panose="05000000000000000000" pitchFamily="2" charset="2"/>
              </a:rPr>
              <a:t> </a:t>
            </a:r>
            <a:r>
              <a:rPr lang="en-US" dirty="0" err="1" smtClean="0">
                <a:sym typeface="Wingdings" panose="05000000000000000000" pitchFamily="2" charset="2"/>
              </a:rPr>
              <a:t>tahun</a:t>
            </a:r>
            <a:r>
              <a:rPr lang="en-US" dirty="0" smtClean="0">
                <a:sym typeface="Wingdings" panose="05000000000000000000" pitchFamily="2" charset="2"/>
              </a:rPr>
              <a:t> </a:t>
            </a:r>
            <a:r>
              <a:rPr lang="en-US" dirty="0" err="1" smtClean="0">
                <a:sym typeface="Wingdings" panose="05000000000000000000" pitchFamily="2" charset="2"/>
              </a:rPr>
              <a:t>ke</a:t>
            </a:r>
            <a:r>
              <a:rPr lang="en-US" dirty="0" smtClean="0">
                <a:sym typeface="Wingdings" panose="05000000000000000000" pitchFamily="2" charset="2"/>
              </a:rPr>
              <a:t> 2 yang </a:t>
            </a:r>
            <a:r>
              <a:rPr lang="en-US" dirty="0" err="1" smtClean="0">
                <a:sym typeface="Wingdings" panose="05000000000000000000" pitchFamily="2" charset="2"/>
              </a:rPr>
              <a:t>mendapat</a:t>
            </a:r>
            <a:r>
              <a:rPr lang="en-US" dirty="0" smtClean="0">
                <a:sym typeface="Wingdings" panose="05000000000000000000" pitchFamily="2" charset="2"/>
              </a:rPr>
              <a:t> </a:t>
            </a:r>
            <a:r>
              <a:rPr lang="en-US" dirty="0" err="1" smtClean="0">
                <a:sym typeface="Wingdings" panose="05000000000000000000" pitchFamily="2" charset="2"/>
              </a:rPr>
              <a:t>nilai</a:t>
            </a:r>
            <a:r>
              <a:rPr lang="en-US" dirty="0" smtClean="0">
                <a:sym typeface="Wingdings" panose="05000000000000000000" pitchFamily="2" charset="2"/>
              </a:rPr>
              <a:t> A  P (m1/D) = 10 /23 = 0,43</a:t>
            </a:r>
            <a:endParaRPr lang="en-US" dirty="0"/>
          </a:p>
        </p:txBody>
      </p:sp>
    </p:spTree>
    <p:extLst>
      <p:ext uri="{BB962C8B-B14F-4D97-AF65-F5344CB8AC3E}">
        <p14:creationId xmlns:p14="http://schemas.microsoft.com/office/powerpoint/2010/main" val="3182623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A6A6-0936-45DB-B16E-90CACA975B1F}"/>
              </a:ext>
            </a:extLst>
          </p:cNvPr>
          <p:cNvSpPr>
            <a:spLocks noGrp="1"/>
          </p:cNvSpPr>
          <p:nvPr>
            <p:ph type="title"/>
          </p:nvPr>
        </p:nvSpPr>
        <p:spPr>
          <a:xfrm>
            <a:off x="628650" y="1131094"/>
            <a:ext cx="7886700" cy="592430"/>
          </a:xfrm>
        </p:spPr>
        <p:txBody>
          <a:bodyPr>
            <a:noAutofit/>
          </a:bodyPr>
          <a:lstStyle/>
          <a:p>
            <a:r>
              <a:rPr lang="en-US" sz="2400" b="1" dirty="0" err="1"/>
              <a:t>Pembahasan</a:t>
            </a:r>
            <a:r>
              <a:rPr lang="en-US" sz="2400" b="1" dirty="0"/>
              <a:t> </a:t>
            </a:r>
            <a:endParaRPr lang="en-ID" sz="2400" b="1" dirty="0"/>
          </a:p>
        </p:txBody>
      </p:sp>
      <p:sp>
        <p:nvSpPr>
          <p:cNvPr id="3" name="Content Placeholder 2">
            <a:extLst>
              <a:ext uri="{FF2B5EF4-FFF2-40B4-BE49-F238E27FC236}">
                <a16:creationId xmlns:a16="http://schemas.microsoft.com/office/drawing/2014/main" id="{790EAB4B-F159-4F61-BD2A-566DB4051547}"/>
              </a:ext>
            </a:extLst>
          </p:cNvPr>
          <p:cNvSpPr>
            <a:spLocks noGrp="1"/>
          </p:cNvSpPr>
          <p:nvPr>
            <p:ph sz="half" idx="1"/>
          </p:nvPr>
        </p:nvSpPr>
        <p:spPr>
          <a:xfrm>
            <a:off x="628650" y="1844341"/>
            <a:ext cx="7536280" cy="1146509"/>
          </a:xfrm>
        </p:spPr>
        <p:txBody>
          <a:bodyPr>
            <a:normAutofit lnSpcReduction="10000"/>
          </a:bodyPr>
          <a:lstStyle/>
          <a:p>
            <a:pPr marL="0" indent="0">
              <a:buNone/>
            </a:pPr>
            <a:r>
              <a:rPr lang="en-US" sz="1500" dirty="0"/>
              <a:t>D = </a:t>
            </a:r>
            <a:r>
              <a:rPr lang="en-US" sz="1500" dirty="0" err="1" smtClean="0"/>
              <a:t>mahasiswa</a:t>
            </a:r>
            <a:r>
              <a:rPr lang="en-US" sz="1500" dirty="0" smtClean="0"/>
              <a:t> </a:t>
            </a:r>
            <a:r>
              <a:rPr lang="en-US" sz="1500" dirty="0"/>
              <a:t>yang </a:t>
            </a:r>
            <a:r>
              <a:rPr lang="en-US" sz="1500" dirty="0" err="1"/>
              <a:t>mendapatkan</a:t>
            </a:r>
            <a:r>
              <a:rPr lang="en-US" sz="1500" dirty="0"/>
              <a:t> </a:t>
            </a:r>
            <a:r>
              <a:rPr lang="en-US" sz="1500" dirty="0" err="1"/>
              <a:t>nilai</a:t>
            </a:r>
            <a:r>
              <a:rPr lang="en-US" sz="1500" dirty="0"/>
              <a:t> A</a:t>
            </a:r>
          </a:p>
          <a:p>
            <a:pPr marL="0" indent="0">
              <a:buNone/>
            </a:pPr>
            <a:r>
              <a:rPr lang="en-US" sz="1500" dirty="0"/>
              <a:t>M1 = </a:t>
            </a:r>
            <a:r>
              <a:rPr lang="en-US" sz="1500" dirty="0" err="1"/>
              <a:t>mahasiswa</a:t>
            </a:r>
            <a:r>
              <a:rPr lang="en-US" sz="1500" dirty="0"/>
              <a:t> </a:t>
            </a:r>
            <a:r>
              <a:rPr lang="en-US" sz="1500" dirty="0" err="1"/>
              <a:t>tahun</a:t>
            </a:r>
            <a:r>
              <a:rPr lang="en-US" sz="1500" dirty="0"/>
              <a:t> </a:t>
            </a:r>
            <a:r>
              <a:rPr lang="en-US" sz="1500" dirty="0" err="1"/>
              <a:t>ke</a:t>
            </a:r>
            <a:r>
              <a:rPr lang="en-US" sz="1500" dirty="0"/>
              <a:t> </a:t>
            </a:r>
            <a:r>
              <a:rPr lang="en-US" sz="1500" dirty="0" smtClean="0"/>
              <a:t>2 </a:t>
            </a:r>
            <a:r>
              <a:rPr lang="en-US" sz="1500" dirty="0" smtClean="0">
                <a:sym typeface="Wingdings" panose="05000000000000000000" pitchFamily="2" charset="2"/>
              </a:rPr>
              <a:t></a:t>
            </a:r>
            <a:r>
              <a:rPr lang="en-US" sz="1500" dirty="0" smtClean="0"/>
              <a:t> </a:t>
            </a:r>
            <a:r>
              <a:rPr lang="en-US" sz="1500" dirty="0"/>
              <a:t>P(M1) = 50/75 = 0.67</a:t>
            </a:r>
          </a:p>
          <a:p>
            <a:pPr marL="0" indent="0">
              <a:buNone/>
            </a:pPr>
            <a:r>
              <a:rPr lang="en-US" sz="1500" dirty="0"/>
              <a:t>M2 = </a:t>
            </a:r>
            <a:r>
              <a:rPr lang="en-US" sz="1500" dirty="0" err="1"/>
              <a:t>mahasiswa</a:t>
            </a:r>
            <a:r>
              <a:rPr lang="en-US" sz="1500" dirty="0"/>
              <a:t> </a:t>
            </a:r>
            <a:r>
              <a:rPr lang="en-US" sz="1500" dirty="0" err="1"/>
              <a:t>tahun</a:t>
            </a:r>
            <a:r>
              <a:rPr lang="en-US" sz="1500" dirty="0"/>
              <a:t> </a:t>
            </a:r>
            <a:r>
              <a:rPr lang="en-US" sz="1500" dirty="0" err="1"/>
              <a:t>ke</a:t>
            </a:r>
            <a:r>
              <a:rPr lang="en-US" sz="1500" dirty="0"/>
              <a:t> </a:t>
            </a:r>
            <a:r>
              <a:rPr lang="en-US" sz="1500" dirty="0" smtClean="0"/>
              <a:t>3</a:t>
            </a:r>
            <a:r>
              <a:rPr lang="en-US" sz="1500" dirty="0">
                <a:sym typeface="Wingdings" panose="05000000000000000000" pitchFamily="2" charset="2"/>
              </a:rPr>
              <a:t> </a:t>
            </a:r>
            <a:r>
              <a:rPr lang="en-US" sz="1500" dirty="0" smtClean="0"/>
              <a:t> </a:t>
            </a:r>
            <a:r>
              <a:rPr lang="en-US" sz="1500" dirty="0"/>
              <a:t>P(M2) = 15/75 = 0.2</a:t>
            </a:r>
          </a:p>
          <a:p>
            <a:pPr marL="0" indent="0">
              <a:buNone/>
            </a:pPr>
            <a:r>
              <a:rPr lang="en-US" sz="1500" dirty="0"/>
              <a:t>M3 = </a:t>
            </a:r>
            <a:r>
              <a:rPr lang="en-US" sz="1500" dirty="0" err="1"/>
              <a:t>mahasiswa</a:t>
            </a:r>
            <a:r>
              <a:rPr lang="en-US" sz="1500" dirty="0"/>
              <a:t> </a:t>
            </a:r>
            <a:r>
              <a:rPr lang="en-US" sz="1500" dirty="0" err="1"/>
              <a:t>tahun</a:t>
            </a:r>
            <a:r>
              <a:rPr lang="en-US" sz="1500" dirty="0"/>
              <a:t> </a:t>
            </a:r>
            <a:r>
              <a:rPr lang="en-US" sz="1500" dirty="0" err="1"/>
              <a:t>ke</a:t>
            </a:r>
            <a:r>
              <a:rPr lang="en-US" sz="1500" dirty="0"/>
              <a:t> </a:t>
            </a:r>
            <a:r>
              <a:rPr lang="en-US" sz="1500" dirty="0" smtClean="0"/>
              <a:t>4</a:t>
            </a:r>
            <a:r>
              <a:rPr lang="en-US" sz="1500" dirty="0">
                <a:sym typeface="Wingdings" panose="05000000000000000000" pitchFamily="2" charset="2"/>
              </a:rPr>
              <a:t> </a:t>
            </a:r>
            <a:r>
              <a:rPr lang="en-US" sz="1500" dirty="0" smtClean="0"/>
              <a:t> </a:t>
            </a:r>
            <a:r>
              <a:rPr lang="en-US" sz="1500" dirty="0"/>
              <a:t>P(M3) = 10/75 = 0.13</a:t>
            </a:r>
          </a:p>
          <a:p>
            <a:pPr marL="0" indent="0">
              <a:buNone/>
            </a:pPr>
            <a:endParaRPr lang="en-ID" sz="1500" b="1" dirty="0"/>
          </a:p>
        </p:txBody>
      </p:sp>
      <p:sp>
        <p:nvSpPr>
          <p:cNvPr id="4" name="Content Placeholder 3">
            <a:extLst>
              <a:ext uri="{FF2B5EF4-FFF2-40B4-BE49-F238E27FC236}">
                <a16:creationId xmlns:a16="http://schemas.microsoft.com/office/drawing/2014/main" id="{E5E7DAEF-9632-4FCB-9DE7-B53B52D6A3D4}"/>
              </a:ext>
            </a:extLst>
          </p:cNvPr>
          <p:cNvSpPr>
            <a:spLocks noGrp="1"/>
          </p:cNvSpPr>
          <p:nvPr>
            <p:ph sz="half" idx="2"/>
          </p:nvPr>
        </p:nvSpPr>
        <p:spPr>
          <a:xfrm>
            <a:off x="628648" y="4083843"/>
            <a:ext cx="7536280" cy="1146509"/>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buNone/>
            </a:pPr>
            <a:r>
              <a:rPr lang="en-US" sz="1500" dirty="0"/>
              <a:t>a) P(D) = P(D|M1).P(M1) + P(D|M2).P(M2) + P(D|M3).P(M3)</a:t>
            </a:r>
          </a:p>
          <a:p>
            <a:pPr marL="0" indent="0">
              <a:buNone/>
            </a:pPr>
            <a:r>
              <a:rPr lang="en-US" sz="1500" dirty="0"/>
              <a:t>             = (0.2)(0.67) + (0.53)(0.2) + (0.5)(0.13)</a:t>
            </a:r>
          </a:p>
          <a:p>
            <a:pPr marL="0" indent="0">
              <a:buNone/>
            </a:pPr>
            <a:r>
              <a:rPr lang="en-US" sz="1500" dirty="0"/>
              <a:t>             = 0.134 + 0.106 + 0.065</a:t>
            </a:r>
          </a:p>
          <a:p>
            <a:pPr marL="0" indent="0">
              <a:buNone/>
            </a:pPr>
            <a:r>
              <a:rPr lang="en-US" sz="1500" dirty="0"/>
              <a:t>             = 0.305</a:t>
            </a:r>
            <a:endParaRPr lang="en-ID" sz="1500" dirty="0"/>
          </a:p>
        </p:txBody>
      </p:sp>
      <p:sp>
        <p:nvSpPr>
          <p:cNvPr id="7" name="Content Placeholder 2">
            <a:extLst>
              <a:ext uri="{FF2B5EF4-FFF2-40B4-BE49-F238E27FC236}">
                <a16:creationId xmlns:a16="http://schemas.microsoft.com/office/drawing/2014/main" id="{0B63A94A-83C3-4FDB-B43A-94FCC09DC63C}"/>
              </a:ext>
            </a:extLst>
          </p:cNvPr>
          <p:cNvSpPr txBox="1">
            <a:spLocks/>
          </p:cNvSpPr>
          <p:nvPr/>
        </p:nvSpPr>
        <p:spPr>
          <a:xfrm>
            <a:off x="628648" y="2976142"/>
            <a:ext cx="7536280" cy="114650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t>P(D|</a:t>
            </a:r>
            <a:r>
              <a:rPr lang="en-ID" sz="1500" dirty="0"/>
              <a:t>M1</a:t>
            </a:r>
            <a:r>
              <a:rPr lang="en-US" sz="1500" dirty="0"/>
              <a:t>) = </a:t>
            </a:r>
            <a:r>
              <a:rPr lang="en-US" sz="1500" dirty="0" err="1"/>
              <a:t>mahasiswa</a:t>
            </a:r>
            <a:r>
              <a:rPr lang="en-US" sz="1500" dirty="0"/>
              <a:t> </a:t>
            </a:r>
            <a:r>
              <a:rPr lang="en-US" sz="1500" dirty="0" err="1"/>
              <a:t>tahun</a:t>
            </a:r>
            <a:r>
              <a:rPr lang="en-US" sz="1500" dirty="0"/>
              <a:t> ke 2, </a:t>
            </a:r>
            <a:r>
              <a:rPr lang="en-US" sz="1500" dirty="0" err="1"/>
              <a:t>mendapat</a:t>
            </a:r>
            <a:r>
              <a:rPr lang="en-US" sz="1500" dirty="0"/>
              <a:t> </a:t>
            </a:r>
            <a:r>
              <a:rPr lang="en-US" sz="1500" dirty="0" err="1"/>
              <a:t>nilai</a:t>
            </a:r>
            <a:r>
              <a:rPr lang="en-US" sz="1500" dirty="0"/>
              <a:t> A = 10/50 </a:t>
            </a:r>
            <a:r>
              <a:rPr lang="en-ID" sz="1500" dirty="0"/>
              <a:t>= 0.2</a:t>
            </a:r>
            <a:endParaRPr lang="en-US" sz="1500" dirty="0"/>
          </a:p>
          <a:p>
            <a:pPr marL="0" indent="0">
              <a:buNone/>
            </a:pPr>
            <a:r>
              <a:rPr lang="en-US" sz="1500" dirty="0"/>
              <a:t>P(D|</a:t>
            </a:r>
            <a:r>
              <a:rPr lang="en-ID" sz="1500" dirty="0"/>
              <a:t>M2</a:t>
            </a:r>
            <a:r>
              <a:rPr lang="en-US" sz="1500" dirty="0"/>
              <a:t>) = </a:t>
            </a:r>
            <a:r>
              <a:rPr lang="en-US" sz="1500" dirty="0" err="1"/>
              <a:t>mahasiswa</a:t>
            </a:r>
            <a:r>
              <a:rPr lang="en-US" sz="1500" dirty="0"/>
              <a:t> </a:t>
            </a:r>
            <a:r>
              <a:rPr lang="en-US" sz="1500" dirty="0" err="1"/>
              <a:t>tahun</a:t>
            </a:r>
            <a:r>
              <a:rPr lang="en-US" sz="1500" dirty="0"/>
              <a:t> ke 3, </a:t>
            </a:r>
            <a:r>
              <a:rPr lang="en-US" sz="1500" dirty="0" err="1"/>
              <a:t>mendapat</a:t>
            </a:r>
            <a:r>
              <a:rPr lang="en-US" sz="1500" dirty="0"/>
              <a:t> </a:t>
            </a:r>
            <a:r>
              <a:rPr lang="en-US" sz="1500" dirty="0" err="1"/>
              <a:t>nilai</a:t>
            </a:r>
            <a:r>
              <a:rPr lang="en-US" sz="1500" dirty="0"/>
              <a:t> A = 8/15 </a:t>
            </a:r>
            <a:r>
              <a:rPr lang="en-ID" sz="1500" dirty="0"/>
              <a:t>= 0.53</a:t>
            </a:r>
          </a:p>
          <a:p>
            <a:pPr marL="0" indent="0">
              <a:buNone/>
            </a:pPr>
            <a:r>
              <a:rPr lang="en-US" sz="1500" dirty="0"/>
              <a:t>P(D|</a:t>
            </a:r>
            <a:r>
              <a:rPr lang="en-ID" sz="1500" dirty="0"/>
              <a:t>M3</a:t>
            </a:r>
            <a:r>
              <a:rPr lang="en-US" sz="1500" dirty="0"/>
              <a:t>) = </a:t>
            </a:r>
            <a:r>
              <a:rPr lang="en-US" sz="1500" dirty="0" err="1"/>
              <a:t>mahasiswa</a:t>
            </a:r>
            <a:r>
              <a:rPr lang="en-US" sz="1500" dirty="0"/>
              <a:t> </a:t>
            </a:r>
            <a:r>
              <a:rPr lang="en-US" sz="1500" dirty="0" err="1"/>
              <a:t>tahun</a:t>
            </a:r>
            <a:r>
              <a:rPr lang="en-US" sz="1500" dirty="0"/>
              <a:t> ke 4, </a:t>
            </a:r>
            <a:r>
              <a:rPr lang="en-US" sz="1500" dirty="0" err="1"/>
              <a:t>mendapat</a:t>
            </a:r>
            <a:r>
              <a:rPr lang="en-US" sz="1500" dirty="0"/>
              <a:t> </a:t>
            </a:r>
            <a:r>
              <a:rPr lang="en-US" sz="1500" dirty="0" err="1"/>
              <a:t>nilai</a:t>
            </a:r>
            <a:r>
              <a:rPr lang="en-US" sz="1500" dirty="0"/>
              <a:t> A = 5/10 </a:t>
            </a:r>
            <a:r>
              <a:rPr lang="en-ID" sz="1500" dirty="0"/>
              <a:t>= 0.5</a:t>
            </a:r>
            <a:endParaRPr lang="en-US" sz="1500" dirty="0"/>
          </a:p>
          <a:p>
            <a:pPr marL="0" indent="0">
              <a:buNone/>
            </a:pPr>
            <a:endParaRPr lang="en-ID" sz="1500" b="1" dirty="0"/>
          </a:p>
        </p:txBody>
      </p:sp>
      <p:sp>
        <p:nvSpPr>
          <p:cNvPr id="9" name="TextBox 8">
            <a:extLst>
              <a:ext uri="{FF2B5EF4-FFF2-40B4-BE49-F238E27FC236}">
                <a16:creationId xmlns:a16="http://schemas.microsoft.com/office/drawing/2014/main" id="{187A41D0-C7F8-4E31-B140-3CD5B8882C1F}"/>
              </a:ext>
            </a:extLst>
          </p:cNvPr>
          <p:cNvSpPr txBox="1"/>
          <p:nvPr/>
        </p:nvSpPr>
        <p:spPr>
          <a:xfrm>
            <a:off x="628648" y="5233521"/>
            <a:ext cx="7781928" cy="323165"/>
          </a:xfrm>
          <a:prstGeom prst="rect">
            <a:avLst/>
          </a:prstGeom>
          <a:noFill/>
        </p:spPr>
        <p:txBody>
          <a:bodyPr wrap="square">
            <a:spAutoFit/>
          </a:bodyPr>
          <a:lstStyle/>
          <a:p>
            <a:r>
              <a:rPr lang="en-US" sz="1500" b="1" dirty="0"/>
              <a:t>Jadi, </a:t>
            </a:r>
            <a:r>
              <a:rPr lang="en-ID" sz="1500" b="1" dirty="0" err="1"/>
              <a:t>peluang</a:t>
            </a:r>
            <a:r>
              <a:rPr lang="en-ID" sz="1500" b="1" dirty="0"/>
              <a:t> </a:t>
            </a:r>
            <a:r>
              <a:rPr lang="en-ID" sz="1500" b="1" dirty="0" err="1"/>
              <a:t>mahasiswa</a:t>
            </a:r>
            <a:r>
              <a:rPr lang="en-ID" sz="1500" b="1" dirty="0"/>
              <a:t> yang </a:t>
            </a:r>
            <a:r>
              <a:rPr lang="en-ID" sz="1500" b="1" dirty="0" err="1"/>
              <a:t>terpilih</a:t>
            </a:r>
            <a:r>
              <a:rPr lang="en-ID" sz="1500" b="1" dirty="0"/>
              <a:t> </a:t>
            </a:r>
            <a:r>
              <a:rPr lang="en-ID" sz="1500" b="1" dirty="0" err="1"/>
              <a:t>mendapatkan</a:t>
            </a:r>
            <a:r>
              <a:rPr lang="en-ID" sz="1500" b="1" dirty="0"/>
              <a:t> </a:t>
            </a:r>
            <a:r>
              <a:rPr lang="en-ID" sz="1500" b="1" dirty="0" err="1"/>
              <a:t>nilai</a:t>
            </a:r>
            <a:r>
              <a:rPr lang="en-ID" sz="1500" b="1" dirty="0"/>
              <a:t> A </a:t>
            </a:r>
            <a:r>
              <a:rPr lang="en-ID" sz="1500" b="1" dirty="0" err="1"/>
              <a:t>adalah</a:t>
            </a:r>
            <a:r>
              <a:rPr lang="en-ID" sz="1500" b="1" dirty="0"/>
              <a:t> 0.305</a:t>
            </a:r>
          </a:p>
        </p:txBody>
      </p:sp>
      <p:sp>
        <p:nvSpPr>
          <p:cNvPr id="5" name="Footer Placeholder 4">
            <a:extLst>
              <a:ext uri="{FF2B5EF4-FFF2-40B4-BE49-F238E27FC236}">
                <a16:creationId xmlns:a16="http://schemas.microsoft.com/office/drawing/2014/main" id="{F23D2F79-0F09-4D6C-90D8-27562DF1C33E}"/>
              </a:ext>
            </a:extLst>
          </p:cNvPr>
          <p:cNvSpPr>
            <a:spLocks noGrp="1"/>
          </p:cNvSpPr>
          <p:nvPr>
            <p:ph type="ftr" sz="quarter" idx="11"/>
          </p:nvPr>
        </p:nvSpPr>
        <p:spPr/>
        <p:txBody>
          <a:bodyPr/>
          <a:lstStyle/>
          <a:p>
            <a:r>
              <a:rPr lang="en-ID"/>
              <a:t>05111740000015 - Atika Rizki Nurakhmah</a:t>
            </a: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9554505" y="4381180"/>
              <a:ext cx="196560" cy="455040"/>
            </p14:xfrm>
          </p:contentPart>
        </mc:Choice>
        <mc:Fallback xmlns="">
          <p:pic>
            <p:nvPicPr>
              <p:cNvPr id="8" name="Ink 7"/>
              <p:cNvPicPr/>
              <p:nvPr/>
            </p:nvPicPr>
            <p:blipFill>
              <a:blip r:embed="rId3"/>
              <a:stretch>
                <a:fillRect/>
              </a:stretch>
            </p:blipFill>
            <p:spPr>
              <a:xfrm>
                <a:off x="9540105" y="4366780"/>
                <a:ext cx="22536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5375625" y="555820"/>
              <a:ext cx="740160" cy="916200"/>
            </p14:xfrm>
          </p:contentPart>
        </mc:Choice>
        <mc:Fallback xmlns="">
          <p:pic>
            <p:nvPicPr>
              <p:cNvPr id="11" name="Ink 10"/>
              <p:cNvPicPr/>
              <p:nvPr/>
            </p:nvPicPr>
            <p:blipFill>
              <a:blip r:embed="rId5"/>
              <a:stretch>
                <a:fillRect/>
              </a:stretch>
            </p:blipFill>
            <p:spPr>
              <a:xfrm>
                <a:off x="5369145" y="545020"/>
                <a:ext cx="75636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5665425" y="499300"/>
              <a:ext cx="2145960" cy="1001520"/>
            </p14:xfrm>
          </p:contentPart>
        </mc:Choice>
        <mc:Fallback xmlns="">
          <p:pic>
            <p:nvPicPr>
              <p:cNvPr id="13" name="Ink 12"/>
              <p:cNvPicPr/>
              <p:nvPr/>
            </p:nvPicPr>
            <p:blipFill>
              <a:blip r:embed="rId7"/>
              <a:stretch>
                <a:fillRect/>
              </a:stretch>
            </p:blipFill>
            <p:spPr>
              <a:xfrm>
                <a:off x="5656065" y="488500"/>
                <a:ext cx="2168640" cy="102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p14:cNvContentPartPr/>
              <p14:nvPr/>
            </p14:nvContentPartPr>
            <p14:xfrm>
              <a:off x="5467425" y="194740"/>
              <a:ext cx="2763000" cy="355320"/>
            </p14:xfrm>
          </p:contentPart>
        </mc:Choice>
        <mc:Fallback xmlns="">
          <p:pic>
            <p:nvPicPr>
              <p:cNvPr id="26" name="Ink 25"/>
              <p:cNvPicPr/>
              <p:nvPr/>
            </p:nvPicPr>
            <p:blipFill>
              <a:blip r:embed="rId9"/>
              <a:stretch>
                <a:fillRect/>
              </a:stretch>
            </p:blipFill>
            <p:spPr>
              <a:xfrm>
                <a:off x="5462385" y="186820"/>
                <a:ext cx="27748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p14:cNvContentPartPr/>
              <p14:nvPr/>
            </p14:nvContentPartPr>
            <p14:xfrm>
              <a:off x="7265265" y="493540"/>
              <a:ext cx="816840" cy="933840"/>
            </p14:xfrm>
          </p:contentPart>
        </mc:Choice>
        <mc:Fallback xmlns="">
          <p:pic>
            <p:nvPicPr>
              <p:cNvPr id="30" name="Ink 29"/>
              <p:cNvPicPr/>
              <p:nvPr/>
            </p:nvPicPr>
            <p:blipFill>
              <a:blip r:embed="rId11"/>
              <a:stretch>
                <a:fillRect/>
              </a:stretch>
            </p:blipFill>
            <p:spPr>
              <a:xfrm>
                <a:off x="7256625" y="483100"/>
                <a:ext cx="837000" cy="95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p14:cNvContentPartPr/>
              <p14:nvPr/>
            </p14:nvContentPartPr>
            <p14:xfrm>
              <a:off x="7180305" y="1489660"/>
              <a:ext cx="261720" cy="317160"/>
            </p14:xfrm>
          </p:contentPart>
        </mc:Choice>
        <mc:Fallback xmlns="">
          <p:pic>
            <p:nvPicPr>
              <p:cNvPr id="31" name="Ink 30"/>
              <p:cNvPicPr/>
              <p:nvPr/>
            </p:nvPicPr>
            <p:blipFill>
              <a:blip r:embed="rId13"/>
              <a:stretch>
                <a:fillRect/>
              </a:stretch>
            </p:blipFill>
            <p:spPr>
              <a:xfrm>
                <a:off x="7174545" y="1483900"/>
                <a:ext cx="273240" cy="333000"/>
              </a:xfrm>
              <a:prstGeom prst="rect">
                <a:avLst/>
              </a:prstGeom>
            </p:spPr>
          </p:pic>
        </mc:Fallback>
      </mc:AlternateContent>
    </p:spTree>
    <p:extLst>
      <p:ext uri="{BB962C8B-B14F-4D97-AF65-F5344CB8AC3E}">
        <p14:creationId xmlns:p14="http://schemas.microsoft.com/office/powerpoint/2010/main" val="14234567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3741</TotalTime>
  <Words>3139</Words>
  <Application>Microsoft Office PowerPoint</Application>
  <PresentationFormat>On-screen Show (4:3)</PresentationFormat>
  <Paragraphs>426</Paragraphs>
  <Slides>67</Slides>
  <Notes>3</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67</vt:i4>
      </vt:variant>
    </vt:vector>
  </HeadingPairs>
  <TitlesOfParts>
    <vt:vector size="89" baseType="lpstr">
      <vt:lpstr>MS Gothic</vt:lpstr>
      <vt:lpstr>ＭＳ Ｐゴシック</vt:lpstr>
      <vt:lpstr>-apple-system</vt:lpstr>
      <vt:lpstr>Arial</vt:lpstr>
      <vt:lpstr>Avenir Next LT Pro Light (Body)</vt:lpstr>
      <vt:lpstr>Bookman Old Style</vt:lpstr>
      <vt:lpstr>Calibri</vt:lpstr>
      <vt:lpstr>Calibri Light</vt:lpstr>
      <vt:lpstr>Cambria Math</vt:lpstr>
      <vt:lpstr>Gill Sans MT</vt:lpstr>
      <vt:lpstr>Poppins</vt:lpstr>
      <vt:lpstr>Symbol</vt:lpstr>
      <vt:lpstr>Times New Roman</vt:lpstr>
      <vt:lpstr>Wingdings</vt:lpstr>
      <vt:lpstr>Wingdings 3</vt:lpstr>
      <vt:lpstr>Origin</vt:lpstr>
      <vt:lpstr>Office Theme</vt:lpstr>
      <vt:lpstr>1_Office Theme</vt:lpstr>
      <vt:lpstr>2_Office Theme</vt:lpstr>
      <vt:lpstr>3_Office Theme</vt:lpstr>
      <vt:lpstr>4_Office Theme</vt:lpstr>
      <vt:lpstr>5_Office Theme</vt:lpstr>
      <vt:lpstr>PERTEMUAN 3 Probabilitas dan  Permutasi</vt:lpstr>
      <vt:lpstr>OUTLINE</vt:lpstr>
      <vt:lpstr>1. PROBALITAS MARGINAL  DAN TOREMA BAYES</vt:lpstr>
      <vt:lpstr>PROBALITAS MARGINAL  DAN TOREMA BAYES</vt:lpstr>
      <vt:lpstr>PROBALITAS MARGINAL  DAN TOREMA BAYES</vt:lpstr>
      <vt:lpstr>PROBALITAS MARGINAL  DAN TOREMA BAYES</vt:lpstr>
      <vt:lpstr>Contoh Soal Probabilitas Marginal dan Teorema Bayes</vt:lpstr>
      <vt:lpstr>PowerPoint Presentation</vt:lpstr>
      <vt:lpstr>Pembahasan </vt:lpstr>
      <vt:lpstr>Pembahasan </vt:lpstr>
      <vt:lpstr>CONTOH SOAL TEOREMA BAYES</vt:lpstr>
      <vt:lpstr>PowerPoint Presentation</vt:lpstr>
      <vt:lpstr>Diketahui E = kelompok resiko tinggi E’ = kelompok resiko rendah A = hasil tes positif A' = hasil tes negatif  P(E) = 0,8 P(E') = 1 - P(E)  = 1 - 0,8  = 0,2  P(A|E)    = 0,75   P(A’|E) = 0,25 P(A|E') = 0,05   P(A’|E') = 0,95  Ditanya a) P(E|A), b) P(E’|A), c) P(E'|A')</vt:lpstr>
      <vt:lpstr>Contoh Lain</vt:lpstr>
      <vt:lpstr>PROBALITAS MARGINAL  DAN TOREMA BAYES</vt:lpstr>
      <vt:lpstr>PROBALITAS MARGINAL  DAN TOREMA BAYES</vt:lpstr>
      <vt:lpstr>PROBALITAS MARGINAL  DAN TOREMA BAYES</vt:lpstr>
      <vt:lpstr>Sebuah Warnet biasanya membutuhkan koneksi internet yang cukup agar semua aktivitas pelanggannya terjamin dari adanya pemutusan aliran paket data internet. Terdapat dua sumber layanan data internet (ISP) yang digunakan, yaitu ISP A dan ISP B (untuk backup). Bila koneksi internet ISP A padam maka secara otomatis ISP B akan aktif dan memberikan aliran data untuk seluruh PC Client . Masalah yang selama ini menganggu adalah ketidakstabilan koneksi internet, baik dari ISP A maupun ISP B, yang akan mengganggu kenyamanan pelanggan. Selama beberapa tahun terakhir, diketahui bahwa probabilitas terjadinya koneksi internet mati adalah 0.1, dengan kata lain peluang bahwa warnet itu menggunakan ISP A adalah 0.9 dan peluang menggunakan ISP B adalah 0.1. Peluang terjadi ketidakstabilan pada koneksi ISP A maupun ISP B masing-masing 0.2 dan 0.3.</vt:lpstr>
      <vt:lpstr>Jawab : P(B1) = 0.9 P(B2) = 0.1 P(A|B1) = 0.2 P(A|B2) = 0,3 B1 : Peristiwa ISP A digunakan B2 : Peristiwa ISP B digunakan A : Peristiwa terjadinya ketidakstabilan Koneksi Internet  Maka, peluang terjadi ketidakstabilan koneksi internet adalah sebagai berikut P(A) = P(B1).P(A|B1) + P(B2).P(A|B2) = (0.9).(0.2)+(0.2).(0.3) = 0.21</vt:lpstr>
      <vt:lpstr>Suatu generator telekomunikasi nirkabel mempunyai 3 pilihan tempat untuk membangun pemancar sinyal yaitu didaerah tengah kota, daerah kaki bukit dikota itu dan derah tepi pantai, dengan masing-masing mempunyai peluang 0.2; 0.3 dan 0.5. Bila pemancar dibangun ditengah kota, peluang terjadi ganguan sinyal adalah 0.05. Bila pemancar dibangun dikaki bukit, peluang terjadinya ganguan sinyal adalah 0.06. Bila pemancar dibangun ditepi pantai, pelaung ganguan sinyal adalah 0.08. </vt:lpstr>
      <vt:lpstr>Jawab : A = Terjadi ganguan sinyal B1 = Pemancar dibangun di tengah kota B2 = Pemancar dibangun di kaki bukit B3 = Pemancar dibangun di tepi pantai  Peluang terjadinya ganguan sinyal P(A) = P(A|B1) P(B1) + P(A|B2) P(B2) + P(A|B3) P(B3) P(A) = (0.05) (0,2) + (0.06) (0.3) + (0.08) (0.5) P(A) = 0.001 + 0.018 + 0.04 = 0.068</vt:lpstr>
      <vt:lpstr>Contoh Soal Probabilitas Marginal</vt:lpstr>
      <vt:lpstr>Pembahasan </vt:lpstr>
      <vt:lpstr>Question 1 (Bayes’ Theorem)</vt:lpstr>
      <vt:lpstr>Answer 1 (Bayes’ Theorem)</vt:lpstr>
      <vt:lpstr>2. KAIDAH PENCACAHAN</vt:lpstr>
      <vt:lpstr>PowerPoint Presentation</vt:lpstr>
      <vt:lpstr>ATURAN PERKALIAN</vt:lpstr>
      <vt:lpstr>Contoh Soal Kaidah Pencacahan (Aturan Perkalian)</vt:lpstr>
      <vt:lpstr>Pembahasan </vt:lpstr>
      <vt:lpstr>ATURAN PERKALIAN</vt:lpstr>
      <vt:lpstr>PowerPoint Presentation</vt:lpstr>
      <vt:lpstr>1. Aturan Perkalian</vt:lpstr>
      <vt:lpstr>PowerPoint Presentation</vt:lpstr>
      <vt:lpstr>PowerPoint Presentation</vt:lpstr>
      <vt:lpstr>ATURAN PENAMBAHAN</vt:lpstr>
      <vt:lpstr>Contoh Soal Kaidah Pencacahan (Aturan Penambahan)</vt:lpstr>
      <vt:lpstr>2. Aturan Penjumlahan</vt:lpstr>
      <vt:lpstr>3. Permutasi</vt:lpstr>
      <vt:lpstr>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PERMUTASI</vt:lpstr>
      <vt:lpstr>VARIASI PERMUTASI</vt:lpstr>
      <vt:lpstr>PowerPoint Presentation</vt:lpstr>
      <vt:lpstr>CONTOH SOAL PERMUTASI SIKLIS</vt:lpstr>
      <vt:lpstr>Berapa banyaknya permutasi dari cara duduk yang dapat terjadi jika 8 orang disediakan 4 kursi, sedangkan salah seorang dari padanya selalu duduk dikursi tertentu.</vt:lpstr>
      <vt:lpstr>Terdapat 2 bola merah, 1 bola biru dan 3 bola putih yang sama jenis dan ukurannya. Ada beberapa carakah bola-bola itu dapat disusun berdampingan.</vt:lpstr>
      <vt:lpstr>Contoh Soal Permutasi</vt:lpstr>
      <vt:lpstr>PowerPoint Presentation</vt:lpstr>
      <vt:lpstr>1. Permutasi dengan Pengulangan</vt:lpstr>
      <vt:lpstr>2. Permutasi Susunan Alpabet</vt:lpstr>
      <vt:lpstr>3. Permutasi Siklis</vt:lpstr>
      <vt:lpstr>PowerPoint Presentation</vt:lpstr>
      <vt:lpstr>KOMBINASI</vt:lpstr>
      <vt:lpstr>SOAL KOMBINASI</vt:lpstr>
      <vt:lpstr>CONTOH SOAL KOMBINASI</vt:lpstr>
      <vt:lpstr>Dalam pelatihan bulutangkis terdapat 8 orang pemain putra dan 6 orang pemain putri. Berapakah pasangan ganda yang dapat diperoleh untuk</vt:lpstr>
      <vt:lpstr>Diskusi di Zoom</vt:lpstr>
      <vt:lpstr>PR kelompok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KONSEP DASAR PROBABILITAS</dc:title>
  <dc:creator>Arya</dc:creator>
  <cp:lastModifiedBy>Bilqis Amaliah</cp:lastModifiedBy>
  <cp:revision>97</cp:revision>
  <dcterms:created xsi:type="dcterms:W3CDTF">2013-09-17T04:40:07Z</dcterms:created>
  <dcterms:modified xsi:type="dcterms:W3CDTF">2023-02-19T09:36:27Z</dcterms:modified>
</cp:coreProperties>
</file>